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7.jpg" ContentType="image/png"/>
  <Override PartName="/ppt/media/image45.jpg" ContentType="image/png"/>
  <Override PartName="/ppt/media/image5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50.xml" ContentType="application/vnd.openxmlformats-officedocument.presentationml.slide+xml"/>
  <Override PartName="/ppt/slides/slide310.xml" ContentType="application/vnd.openxmlformats-officedocument.presentationml.slide+xml"/>
  <Override PartName="/ppt/slides/slide130.xml" ContentType="application/vnd.openxmlformats-officedocument.presentationml.slide+xml"/>
  <Override PartName="/ppt/slides/slide180.xml" ContentType="application/vnd.openxmlformats-officedocument.presentationml.slide+xml"/>
  <Override PartName="/ppt/slides/slide60.xml" ContentType="application/vnd.openxmlformats-officedocument.presentationml.slide+xml"/>
  <Override PartName="/ppt/slides/slide220.xml" ContentType="application/vnd.openxmlformats-officedocument.presentationml.slide+xml"/>
  <Override PartName="/ppt/slideLayouts/slideLayout20.xml" ContentType="application/vnd.openxmlformats-officedocument.presentationml.slideLayout+xml"/>
  <Override PartName="/ppt/slides/slide311.xml" ContentType="application/vnd.openxmlformats-officedocument.presentationml.slide+xml"/>
  <Override PartName="/ppt/slides/slide350.xml" ContentType="application/vnd.openxmlformats-officedocument.presentationml.slide+xml"/>
  <Override PartName="/ppt/slides/slide140.xml" ContentType="application/vnd.openxmlformats-officedocument.presentationml.slide+xml"/>
  <Override PartName="/ppt/slides/slide100.xml" ContentType="application/vnd.openxmlformats-officedocument.presentationml.slide+xml"/>
  <Override PartName="/ppt/slides/slide80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360.xml" ContentType="application/vnd.openxmlformats-officedocument.presentationml.slide+xml"/>
  <Override PartName="/ppt/slides/slide50.xml" ContentType="application/vnd.openxmlformats-officedocument.presentationml.slide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75" r:id="rId3"/>
    <p:sldId id="257" r:id="rId4"/>
    <p:sldId id="258" r:id="rId5"/>
    <p:sldId id="286" r:id="rId6"/>
    <p:sldId id="276" r:id="rId7"/>
    <p:sldId id="277" r:id="rId8"/>
    <p:sldId id="261" r:id="rId9"/>
    <p:sldId id="262" r:id="rId10"/>
    <p:sldId id="264" r:id="rId11"/>
    <p:sldId id="281" r:id="rId12"/>
    <p:sldId id="278" r:id="rId13"/>
    <p:sldId id="280" r:id="rId14"/>
    <p:sldId id="282" r:id="rId15"/>
    <p:sldId id="284" r:id="rId16"/>
    <p:sldId id="285" r:id="rId17"/>
    <p:sldId id="310" r:id="rId18"/>
    <p:sldId id="298" r:id="rId19"/>
    <p:sldId id="288" r:id="rId20"/>
    <p:sldId id="289" r:id="rId21"/>
    <p:sldId id="291" r:id="rId22"/>
    <p:sldId id="299" r:id="rId23"/>
    <p:sldId id="307" r:id="rId24"/>
    <p:sldId id="306" r:id="rId25"/>
    <p:sldId id="292" r:id="rId26"/>
    <p:sldId id="290" r:id="rId27"/>
    <p:sldId id="293" r:id="rId28"/>
    <p:sldId id="300" r:id="rId29"/>
    <p:sldId id="304" r:id="rId30"/>
    <p:sldId id="305" r:id="rId31"/>
    <p:sldId id="312" r:id="rId32"/>
    <p:sldId id="313" r:id="rId33"/>
    <p:sldId id="314" r:id="rId34"/>
    <p:sldId id="308" r:id="rId35"/>
    <p:sldId id="295" r:id="rId36"/>
    <p:sldId id="296" r:id="rId37"/>
    <p:sldId id="309" r:id="rId38"/>
    <p:sldId id="301" r:id="rId39"/>
    <p:sldId id="311" r:id="rId40"/>
    <p:sldId id="272" r:id="rId41"/>
    <p:sldId id="302" r:id="rId42"/>
    <p:sldId id="303" r:id="rId43"/>
    <p:sldId id="287" r:id="rId44"/>
    <p:sldId id="27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5B06B0-105E-4594-AEA0-58AFE74A75BE}">
          <p14:sldIdLst>
            <p14:sldId id="256"/>
            <p14:sldId id="275"/>
            <p14:sldId id="257"/>
            <p14:sldId id="258"/>
            <p14:sldId id="286"/>
            <p14:sldId id="276"/>
            <p14:sldId id="277"/>
          </p14:sldIdLst>
        </p14:section>
        <p14:section name="Thành viên trong nhóm" id="{9680DA43-E19B-439B-A818-E892106B347A}">
          <p14:sldIdLst>
            <p14:sldId id="261"/>
            <p14:sldId id="262"/>
          </p14:sldIdLst>
        </p14:section>
        <p14:section name="Nội dung bài học" id="{42C3E73C-1269-42A0-AF72-2A2332FDA8F9}">
          <p14:sldIdLst>
            <p14:sldId id="264"/>
            <p14:sldId id="281"/>
            <p14:sldId id="278"/>
            <p14:sldId id="280"/>
            <p14:sldId id="282"/>
            <p14:sldId id="284"/>
            <p14:sldId id="285"/>
            <p14:sldId id="310"/>
            <p14:sldId id="298"/>
            <p14:sldId id="288"/>
            <p14:sldId id="289"/>
            <p14:sldId id="291"/>
            <p14:sldId id="299"/>
            <p14:sldId id="307"/>
            <p14:sldId id="306"/>
            <p14:sldId id="292"/>
            <p14:sldId id="290"/>
            <p14:sldId id="293"/>
            <p14:sldId id="300"/>
            <p14:sldId id="304"/>
            <p14:sldId id="305"/>
            <p14:sldId id="312"/>
            <p14:sldId id="313"/>
            <p14:sldId id="314"/>
            <p14:sldId id="308"/>
            <p14:sldId id="295"/>
            <p14:sldId id="296"/>
            <p14:sldId id="309"/>
            <p14:sldId id="301"/>
            <p14:sldId id="311"/>
          </p14:sldIdLst>
        </p14:section>
        <p14:section name="Kết luận" id="{D034B957-3532-452D-BB22-4A8D4EC1CA0B}">
          <p14:sldIdLst>
            <p14:sldId id="272"/>
          </p14:sldIdLst>
        </p14:section>
        <p14:section name="the end" id="{BD8F0FD6-F08A-4A37-A568-132D4D81FD82}">
          <p14:sldIdLst>
            <p14:sldId id="302"/>
            <p14:sldId id="303"/>
            <p14:sldId id="287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4F5BD5"/>
    <a:srgbClr val="962FBF"/>
    <a:srgbClr val="D62976"/>
    <a:srgbClr val="FA7E1E"/>
    <a:srgbClr val="FEDA75"/>
    <a:srgbClr val="222222"/>
    <a:srgbClr val="343434"/>
    <a:srgbClr val="292A2C"/>
    <a:srgbClr val="222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8618-D916-4B56-BD07-D14BFC153937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FB961-324F-45B0-9D63-50314F898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6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779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126130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126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8667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866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77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5771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577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588253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5882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75949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759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14400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144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94597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945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71628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716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28166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281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899087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899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497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7DDE-C367-4F67-809F-E5AE2397FE42}" type="datetimeFigureOut">
              <a:rPr lang="vi-VN" smtClean="0"/>
              <a:t>15/10/2023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497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5.xm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2" Type="http://schemas.openxmlformats.org/officeDocument/2006/relationships/image" Target="../media/image8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50.xm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2" Type="http://schemas.openxmlformats.org/officeDocument/2006/relationships/image" Target="../media/image8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7.tiff"/><Relationship Id="rId3" Type="http://schemas.openxmlformats.org/officeDocument/2006/relationships/image" Target="../media/image9.png"/><Relationship Id="rId21" Type="http://schemas.microsoft.com/office/2007/relationships/hdphoto" Target="../media/hdphoto11.wdp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" Type="http://schemas.openxmlformats.org/officeDocument/2006/relationships/image" Target="../media/image8.png"/><Relationship Id="rId16" Type="http://schemas.openxmlformats.org/officeDocument/2006/relationships/slide" Target="slide6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40.xml"/><Relationship Id="rId10" Type="http://schemas.openxmlformats.org/officeDocument/2006/relationships/image" Target="../media/image15.png"/><Relationship Id="rId19" Type="http://schemas.openxmlformats.org/officeDocument/2006/relationships/image" Target="../media/image37.jp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7.tiff"/><Relationship Id="rId26" Type="http://schemas.openxmlformats.org/officeDocument/2006/relationships/slide" Target="slide19.xml"/><Relationship Id="rId3" Type="http://schemas.openxmlformats.org/officeDocument/2006/relationships/image" Target="../media/image9.png"/><Relationship Id="rId21" Type="http://schemas.microsoft.com/office/2007/relationships/hdphoto" Target="../media/hdphoto11.wdp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39.png"/><Relationship Id="rId33" Type="http://schemas.openxmlformats.org/officeDocument/2006/relationships/image" Target="../media/image41.png"/><Relationship Id="rId2" Type="http://schemas.openxmlformats.org/officeDocument/2006/relationships/image" Target="../media/image8.png"/><Relationship Id="rId16" Type="http://schemas.openxmlformats.org/officeDocument/2006/relationships/slide" Target="slide6.xml"/><Relationship Id="rId20" Type="http://schemas.openxmlformats.org/officeDocument/2006/relationships/image" Target="../media/image25.png"/><Relationship Id="rId29" Type="http://schemas.openxmlformats.org/officeDocument/2006/relationships/slide" Target="slide2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38.png"/><Relationship Id="rId32" Type="http://schemas.openxmlformats.org/officeDocument/2006/relationships/slide" Target="slide310.xml"/><Relationship Id="rId5" Type="http://schemas.openxmlformats.org/officeDocument/2006/relationships/image" Target="../media/image10.png"/><Relationship Id="rId15" Type="http://schemas.openxmlformats.org/officeDocument/2006/relationships/slide" Target="slide40.xml"/><Relationship Id="rId23" Type="http://schemas.openxmlformats.org/officeDocument/2006/relationships/slide" Target="slide14.xml"/><Relationship Id="rId28" Type="http://schemas.openxmlformats.org/officeDocument/2006/relationships/image" Target="../media/image40.png"/><Relationship Id="rId10" Type="http://schemas.openxmlformats.org/officeDocument/2006/relationships/image" Target="../media/image15.png"/><Relationship Id="rId19" Type="http://schemas.openxmlformats.org/officeDocument/2006/relationships/image" Target="../media/image37.jpg"/><Relationship Id="rId31" Type="http://schemas.openxmlformats.org/officeDocument/2006/relationships/image" Target="../media/image41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Relationship Id="rId22" Type="http://schemas.openxmlformats.org/officeDocument/2006/relationships/image" Target="../media/image38.png"/><Relationship Id="rId27" Type="http://schemas.openxmlformats.org/officeDocument/2006/relationships/image" Target="../media/image39.png"/><Relationship Id="rId30" Type="http://schemas.openxmlformats.org/officeDocument/2006/relationships/image" Target="../media/image40.png"/><Relationship Id="rId8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7.tiff"/><Relationship Id="rId26" Type="http://schemas.openxmlformats.org/officeDocument/2006/relationships/slide" Target="slide19.xml"/><Relationship Id="rId3" Type="http://schemas.openxmlformats.org/officeDocument/2006/relationships/image" Target="../media/image9.png"/><Relationship Id="rId21" Type="http://schemas.microsoft.com/office/2007/relationships/hdphoto" Target="../media/hdphoto11.wdp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39.png"/><Relationship Id="rId33" Type="http://schemas.openxmlformats.org/officeDocument/2006/relationships/image" Target="../media/image41.png"/><Relationship Id="rId2" Type="http://schemas.openxmlformats.org/officeDocument/2006/relationships/image" Target="../media/image8.png"/><Relationship Id="rId16" Type="http://schemas.openxmlformats.org/officeDocument/2006/relationships/slide" Target="slide6.xml"/><Relationship Id="rId20" Type="http://schemas.openxmlformats.org/officeDocument/2006/relationships/image" Target="../media/image25.png"/><Relationship Id="rId29" Type="http://schemas.openxmlformats.org/officeDocument/2006/relationships/slide" Target="slide2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38.png"/><Relationship Id="rId32" Type="http://schemas.openxmlformats.org/officeDocument/2006/relationships/slide" Target="slide310.xml"/><Relationship Id="rId5" Type="http://schemas.openxmlformats.org/officeDocument/2006/relationships/image" Target="../media/image10.png"/><Relationship Id="rId15" Type="http://schemas.openxmlformats.org/officeDocument/2006/relationships/slide" Target="slide40.xml"/><Relationship Id="rId23" Type="http://schemas.openxmlformats.org/officeDocument/2006/relationships/slide" Target="slide14.xml"/><Relationship Id="rId28" Type="http://schemas.openxmlformats.org/officeDocument/2006/relationships/image" Target="../media/image40.png"/><Relationship Id="rId10" Type="http://schemas.openxmlformats.org/officeDocument/2006/relationships/image" Target="../media/image15.png"/><Relationship Id="rId19" Type="http://schemas.openxmlformats.org/officeDocument/2006/relationships/image" Target="../media/image37.jpg"/><Relationship Id="rId31" Type="http://schemas.openxmlformats.org/officeDocument/2006/relationships/image" Target="../media/image41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Relationship Id="rId22" Type="http://schemas.openxmlformats.org/officeDocument/2006/relationships/image" Target="../media/image38.png"/><Relationship Id="rId27" Type="http://schemas.openxmlformats.org/officeDocument/2006/relationships/image" Target="../media/image39.png"/><Relationship Id="rId30" Type="http://schemas.openxmlformats.org/officeDocument/2006/relationships/image" Target="../media/image40.png"/><Relationship Id="rId8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7.tiff"/><Relationship Id="rId26" Type="http://schemas.openxmlformats.org/officeDocument/2006/relationships/slide" Target="slide180.xml"/><Relationship Id="rId3" Type="http://schemas.openxmlformats.org/officeDocument/2006/relationships/image" Target="../media/image9.png"/><Relationship Id="rId21" Type="http://schemas.microsoft.com/office/2007/relationships/hdphoto" Target="../media/hdphoto11.wdp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5" Type="http://schemas.openxmlformats.org/officeDocument/2006/relationships/image" Target="../media/image39.png"/><Relationship Id="rId33" Type="http://schemas.openxmlformats.org/officeDocument/2006/relationships/image" Target="../media/image41.png"/><Relationship Id="rId2" Type="http://schemas.openxmlformats.org/officeDocument/2006/relationships/image" Target="../media/image8.png"/><Relationship Id="rId16" Type="http://schemas.openxmlformats.org/officeDocument/2006/relationships/slide" Target="slide60.xml"/><Relationship Id="rId20" Type="http://schemas.openxmlformats.org/officeDocument/2006/relationships/image" Target="../media/image25.png"/><Relationship Id="rId29" Type="http://schemas.openxmlformats.org/officeDocument/2006/relationships/slide" Target="slide2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38.png"/><Relationship Id="rId32" Type="http://schemas.openxmlformats.org/officeDocument/2006/relationships/slide" Target="slide311.xml"/><Relationship Id="rId5" Type="http://schemas.openxmlformats.org/officeDocument/2006/relationships/image" Target="../media/image10.png"/><Relationship Id="rId15" Type="http://schemas.openxmlformats.org/officeDocument/2006/relationships/slide" Target="slide350.xml"/><Relationship Id="rId23" Type="http://schemas.openxmlformats.org/officeDocument/2006/relationships/slide" Target="slide140.xml"/><Relationship Id="rId28" Type="http://schemas.openxmlformats.org/officeDocument/2006/relationships/image" Target="../media/image40.png"/><Relationship Id="rId10" Type="http://schemas.openxmlformats.org/officeDocument/2006/relationships/image" Target="../media/image15.png"/><Relationship Id="rId19" Type="http://schemas.openxmlformats.org/officeDocument/2006/relationships/image" Target="../media/image37.jpg"/><Relationship Id="rId31" Type="http://schemas.openxmlformats.org/officeDocument/2006/relationships/image" Target="../media/image41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Relationship Id="rId22" Type="http://schemas.openxmlformats.org/officeDocument/2006/relationships/image" Target="../media/image38.png"/><Relationship Id="rId27" Type="http://schemas.openxmlformats.org/officeDocument/2006/relationships/image" Target="../media/image39.png"/><Relationship Id="rId30" Type="http://schemas.openxmlformats.org/officeDocument/2006/relationships/image" Target="../media/image40.png"/><Relationship Id="rId8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0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21" Type="http://schemas.openxmlformats.org/officeDocument/2006/relationships/image" Target="../media/image43.jp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slide" Target="slide13.xml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0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slide" Target="slide13.xml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0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21" Type="http://schemas.openxmlformats.org/officeDocument/2006/relationships/image" Target="../media/image45.jp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slide" Target="slide13.xml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0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35.png"/><Relationship Id="rId21" Type="http://schemas.openxmlformats.org/officeDocument/2006/relationships/image" Target="../media/image46.png"/><Relationship Id="rId7" Type="http://schemas.openxmlformats.org/officeDocument/2006/relationships/image" Target="../media/image7.tiff"/><Relationship Id="rId12" Type="http://schemas.microsoft.com/office/2007/relationships/hdphoto" Target="../media/hdphoto3.wdp"/><Relationship Id="rId17" Type="http://schemas.openxmlformats.org/officeDocument/2006/relationships/image" Target="../media/image14.png"/><Relationship Id="rId2" Type="http://schemas.openxmlformats.org/officeDocument/2006/relationships/image" Target="../media/image8.png"/><Relationship Id="rId16" Type="http://schemas.openxmlformats.org/officeDocument/2006/relationships/image" Target="../media/image13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9.png"/><Relationship Id="rId24" Type="http://schemas.openxmlformats.org/officeDocument/2006/relationships/image" Target="../media/image49.png"/><Relationship Id="rId5" Type="http://schemas.openxmlformats.org/officeDocument/2006/relationships/slide" Target="slide6.xml"/><Relationship Id="rId15" Type="http://schemas.openxmlformats.org/officeDocument/2006/relationships/image" Target="../media/image12.png"/><Relationship Id="rId23" Type="http://schemas.openxmlformats.org/officeDocument/2006/relationships/image" Target="../media/image48.jpeg"/><Relationship Id="rId10" Type="http://schemas.microsoft.com/office/2007/relationships/hdphoto" Target="../media/hdphoto11.wdp"/><Relationship Id="rId19" Type="http://schemas.openxmlformats.org/officeDocument/2006/relationships/image" Target="../media/image16.png"/><Relationship Id="rId4" Type="http://schemas.openxmlformats.org/officeDocument/2006/relationships/image" Target="../media/image36.png"/><Relationship Id="rId9" Type="http://schemas.openxmlformats.org/officeDocument/2006/relationships/image" Target="../media/image25.png"/><Relationship Id="rId14" Type="http://schemas.openxmlformats.org/officeDocument/2006/relationships/image" Target="../media/image11.png"/><Relationship Id="rId22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image" Target="../media/image49.png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17" Type="http://schemas.microsoft.com/office/2007/relationships/hdphoto" Target="../media/hdphoto4.wdp"/><Relationship Id="rId2" Type="http://schemas.openxmlformats.org/officeDocument/2006/relationships/image" Target="../media/image8.png"/><Relationship Id="rId16" Type="http://schemas.openxmlformats.org/officeDocument/2006/relationships/image" Target="../media/image16.pn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1.png"/><Relationship Id="rId24" Type="http://schemas.openxmlformats.org/officeDocument/2006/relationships/image" Target="../media/image44.png"/><Relationship Id="rId5" Type="http://schemas.openxmlformats.org/officeDocument/2006/relationships/slide" Target="slide6.xml"/><Relationship Id="rId15" Type="http://schemas.openxmlformats.org/officeDocument/2006/relationships/image" Target="../media/image15.png"/><Relationship Id="rId23" Type="http://schemas.openxmlformats.org/officeDocument/2006/relationships/slide" Target="slide130.xml"/><Relationship Id="rId10" Type="http://schemas.openxmlformats.org/officeDocument/2006/relationships/image" Target="../media/image10.png"/><Relationship Id="rId19" Type="http://schemas.openxmlformats.org/officeDocument/2006/relationships/image" Target="../media/image47.jpeg"/><Relationship Id="rId4" Type="http://schemas.openxmlformats.org/officeDocument/2006/relationships/image" Target="../media/image36.png"/><Relationship Id="rId9" Type="http://schemas.microsoft.com/office/2007/relationships/hdphoto" Target="../media/hdphoto3.wdp"/><Relationship Id="rId14" Type="http://schemas.openxmlformats.org/officeDocument/2006/relationships/image" Target="../media/image14.png"/><Relationship Id="rId2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21" Type="http://schemas.openxmlformats.org/officeDocument/2006/relationships/image" Target="../media/image50.jp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28.png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slide" Target="slide360.xml"/><Relationship Id="rId2" Type="http://schemas.openxmlformats.org/officeDocument/2006/relationships/image" Target="../media/image8.png"/><Relationship Id="rId16" Type="http://schemas.openxmlformats.org/officeDocument/2006/relationships/image" Target="../media/image53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52.png"/><Relationship Id="rId10" Type="http://schemas.openxmlformats.org/officeDocument/2006/relationships/image" Target="../media/image15.png"/><Relationship Id="rId19" Type="http://schemas.openxmlformats.org/officeDocument/2006/relationships/image" Target="../media/image7.tiff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Relationship Id="rId22" Type="http://schemas.microsoft.com/office/2007/relationships/hdphoto" Target="../media/hdphoto1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microsoft.com/office/2007/relationships/hdphoto" Target="../media/hdphoto7.wdp"/><Relationship Id="rId26" Type="http://schemas.openxmlformats.org/officeDocument/2006/relationships/image" Target="../media/image23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19.png"/><Relationship Id="rId25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slide" Target="slide100.xml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microsoft.com/office/2007/relationships/hdphoto" Target="../media/hdphoto9.wdp"/><Relationship Id="rId27" Type="http://schemas.openxmlformats.org/officeDocument/2006/relationships/slide" Target="slide8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21" Type="http://schemas.openxmlformats.org/officeDocument/2006/relationships/image" Target="../media/image51.jp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7.tiff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6.xml"/><Relationship Id="rId10" Type="http://schemas.openxmlformats.org/officeDocument/2006/relationships/image" Target="../media/image15.png"/><Relationship Id="rId19" Type="http://schemas.openxmlformats.org/officeDocument/2006/relationships/slide" Target="slide13.xml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28.png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slide" Target="slide41.xml"/><Relationship Id="rId2" Type="http://schemas.openxmlformats.org/officeDocument/2006/relationships/image" Target="../media/image8.png"/><Relationship Id="rId16" Type="http://schemas.openxmlformats.org/officeDocument/2006/relationships/image" Target="../media/image53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52.png"/><Relationship Id="rId10" Type="http://schemas.openxmlformats.org/officeDocument/2006/relationships/image" Target="../media/image15.png"/><Relationship Id="rId19" Type="http://schemas.openxmlformats.org/officeDocument/2006/relationships/image" Target="../media/image7.tiff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Relationship Id="rId22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18" Type="http://schemas.openxmlformats.org/officeDocument/2006/relationships/image" Target="../media/image28.png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slide" Target="slide41.xml"/><Relationship Id="rId2" Type="http://schemas.openxmlformats.org/officeDocument/2006/relationships/image" Target="../media/image8.png"/><Relationship Id="rId16" Type="http://schemas.openxmlformats.org/officeDocument/2006/relationships/image" Target="../media/image53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52.png"/><Relationship Id="rId10" Type="http://schemas.openxmlformats.org/officeDocument/2006/relationships/image" Target="../media/image15.png"/><Relationship Id="rId19" Type="http://schemas.openxmlformats.org/officeDocument/2006/relationships/image" Target="../media/image7.tiff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36.png"/><Relationship Id="rId22" Type="http://schemas.microsoft.com/office/2007/relationships/hdphoto" Target="../media/hdphoto1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microsoft.com/office/2007/relationships/hdphoto" Target="../media/hdphoto7.wdp"/><Relationship Id="rId26" Type="http://schemas.openxmlformats.org/officeDocument/2006/relationships/image" Target="../media/image23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19.png"/><Relationship Id="rId25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slide" Target="slide10.xml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microsoft.com/office/2007/relationships/hdphoto" Target="../media/hdphoto9.wdp"/><Relationship Id="rId27" Type="http://schemas.openxmlformats.org/officeDocument/2006/relationships/slide" Target="slide8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18" Type="http://schemas.microsoft.com/office/2007/relationships/hdphoto" Target="../media/hdphoto7.wdp"/><Relationship Id="rId26" Type="http://schemas.openxmlformats.org/officeDocument/2006/relationships/image" Target="../media/image23.png"/><Relationship Id="rId3" Type="http://schemas.openxmlformats.org/officeDocument/2006/relationships/image" Target="../media/image17.png"/><Relationship Id="rId21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5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microsoft.com/office/2007/relationships/hdphoto" Target="../media/hdphoto4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2.png"/><Relationship Id="rId24" Type="http://schemas.openxmlformats.org/officeDocument/2006/relationships/slide" Target="slide10.xml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22.png"/><Relationship Id="rId28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microsoft.com/office/2007/relationships/hdphoto" Target="../media/hdphoto5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microsoft.com/office/2007/relationships/hdphoto" Target="../media/hdphoto9.wdp"/><Relationship Id="rId27" Type="http://schemas.openxmlformats.org/officeDocument/2006/relationships/slide" Target="slide8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54.png"/><Relationship Id="rId21" Type="http://schemas.microsoft.com/office/2007/relationships/hdphoto" Target="../media/hdphoto5.wdp"/><Relationship Id="rId34" Type="http://schemas.openxmlformats.org/officeDocument/2006/relationships/slide" Target="slide8.xml"/><Relationship Id="rId7" Type="http://schemas.openxmlformats.org/officeDocument/2006/relationships/image" Target="../media/image58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microsoft.com/office/2007/relationships/hdphoto" Target="../media/hdphoto7.wdp"/><Relationship Id="rId33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microsoft.com/office/2007/relationships/hdphoto" Target="../media/hdphoto3.wdp"/><Relationship Id="rId24" Type="http://schemas.openxmlformats.org/officeDocument/2006/relationships/image" Target="../media/image19.png"/><Relationship Id="rId32" Type="http://schemas.openxmlformats.org/officeDocument/2006/relationships/image" Target="../media/image22.png"/><Relationship Id="rId5" Type="http://schemas.openxmlformats.org/officeDocument/2006/relationships/image" Target="../media/image56.png"/><Relationship Id="rId15" Type="http://schemas.openxmlformats.org/officeDocument/2006/relationships/image" Target="../media/image13.png"/><Relationship Id="rId23" Type="http://schemas.microsoft.com/office/2007/relationships/hdphoto" Target="../media/hdphoto6.wdp"/><Relationship Id="rId28" Type="http://schemas.openxmlformats.org/officeDocument/2006/relationships/image" Target="../media/image21.png"/><Relationship Id="rId10" Type="http://schemas.openxmlformats.org/officeDocument/2006/relationships/image" Target="../media/image9.png"/><Relationship Id="rId19" Type="http://schemas.microsoft.com/office/2007/relationships/hdphoto" Target="../media/hdphoto4.wdp"/><Relationship Id="rId31" Type="http://schemas.openxmlformats.org/officeDocument/2006/relationships/slide" Target="slide10.xml"/><Relationship Id="rId4" Type="http://schemas.openxmlformats.org/officeDocument/2006/relationships/image" Target="../media/image55.png"/><Relationship Id="rId9" Type="http://schemas.openxmlformats.org/officeDocument/2006/relationships/slide" Target="slide44.xml"/><Relationship Id="rId14" Type="http://schemas.openxmlformats.org/officeDocument/2006/relationships/image" Target="../media/image12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2.png"/><Relationship Id="rId35" Type="http://schemas.openxmlformats.org/officeDocument/2006/relationships/image" Target="../media/image23.png"/><Relationship Id="rId8" Type="http://schemas.microsoft.com/office/2007/relationships/hdphoto" Target="../media/hdphoto13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microsoft.com/office/2007/relationships/hdphoto" Target="../media/hdphoto7.wdp"/><Relationship Id="rId26" Type="http://schemas.openxmlformats.org/officeDocument/2006/relationships/image" Target="../media/image23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19.png"/><Relationship Id="rId25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slide" Target="slide10.xml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microsoft.com/office/2007/relationships/hdphoto" Target="../media/hdphoto9.wdp"/><Relationship Id="rId27" Type="http://schemas.openxmlformats.org/officeDocument/2006/relationships/slide" Target="slide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microsoft.com/office/2007/relationships/hdphoto" Target="../media/hdphoto7.wdp"/><Relationship Id="rId26" Type="http://schemas.openxmlformats.org/officeDocument/2006/relationships/image" Target="../media/image23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19.png"/><Relationship Id="rId25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slide" Target="slide100.xml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microsoft.com/office/2007/relationships/hdphoto" Target="../media/hdphoto9.wdp"/><Relationship Id="rId27" Type="http://schemas.openxmlformats.org/officeDocument/2006/relationships/slide" Target="slide8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18" Type="http://schemas.microsoft.com/office/2007/relationships/hdphoto" Target="../media/hdphoto7.wdp"/><Relationship Id="rId26" Type="http://schemas.openxmlformats.org/officeDocument/2006/relationships/image" Target="../media/image23.png"/><Relationship Id="rId3" Type="http://schemas.openxmlformats.org/officeDocument/2006/relationships/image" Target="../media/image17.png"/><Relationship Id="rId21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5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microsoft.com/office/2007/relationships/hdphoto" Target="../media/hdphoto4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2.png"/><Relationship Id="rId24" Type="http://schemas.openxmlformats.org/officeDocument/2006/relationships/slide" Target="slide10.xml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22.png"/><Relationship Id="rId28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microsoft.com/office/2007/relationships/hdphoto" Target="../media/hdphoto5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microsoft.com/office/2007/relationships/hdphoto" Target="../media/hdphoto9.wdp"/><Relationship Id="rId27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microsoft.com/office/2007/relationships/hdphoto" Target="../media/hdphoto8.wdp"/><Relationship Id="rId26" Type="http://schemas.microsoft.com/office/2007/relationships/hdphoto" Target="../media/hdphoto11.wdp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20.png"/><Relationship Id="rId25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microsoft.com/office/2007/relationships/hdphoto" Target="../media/hdphoto10.wdp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4.png"/><Relationship Id="rId28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microsoft.com/office/2007/relationships/hdphoto" Target="../media/hdphoto6.wdp"/><Relationship Id="rId27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microsoft.com/office/2007/relationships/hdphoto" Target="../media/hdphoto8.wdp"/><Relationship Id="rId26" Type="http://schemas.microsoft.com/office/2007/relationships/hdphoto" Target="../media/hdphoto11.wdp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20.png"/><Relationship Id="rId25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microsoft.com/office/2007/relationships/hdphoto" Target="../media/hdphoto10.wdp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4.png"/><Relationship Id="rId28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microsoft.com/office/2007/relationships/hdphoto" Target="../media/hdphoto6.wdp"/><Relationship Id="rId27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microsoft.com/office/2007/relationships/hdphoto" Target="../media/hdphoto8.wdp"/><Relationship Id="rId26" Type="http://schemas.microsoft.com/office/2007/relationships/hdphoto" Target="../media/hdphoto11.wdp"/><Relationship Id="rId21" Type="http://schemas.openxmlformats.org/officeDocument/2006/relationships/image" Target="../media/image18.png"/><Relationship Id="rId34" Type="http://schemas.microsoft.com/office/2007/relationships/hdphoto" Target="../media/hdphoto12.wdp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20.png"/><Relationship Id="rId25" Type="http://schemas.openxmlformats.org/officeDocument/2006/relationships/image" Target="../media/image25.png"/><Relationship Id="rId33" Type="http://schemas.openxmlformats.org/officeDocument/2006/relationships/image" Target="../media/image30.png"/><Relationship Id="rId38" Type="http://schemas.openxmlformats.org/officeDocument/2006/relationships/image" Target="../media/image34.jpg"/><Relationship Id="rId2" Type="http://schemas.openxmlformats.org/officeDocument/2006/relationships/image" Target="../media/image8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microsoft.com/office/2007/relationships/hdphoto" Target="../media/hdphoto10.wdp"/><Relationship Id="rId32" Type="http://schemas.openxmlformats.org/officeDocument/2006/relationships/image" Target="../media/image7.tiff"/><Relationship Id="rId37" Type="http://schemas.openxmlformats.org/officeDocument/2006/relationships/image" Target="../media/image33.jpe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4.png"/><Relationship Id="rId28" Type="http://schemas.openxmlformats.org/officeDocument/2006/relationships/image" Target="../media/image27.png"/><Relationship Id="rId36" Type="http://schemas.openxmlformats.org/officeDocument/2006/relationships/image" Target="../media/image32.png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31" Type="http://schemas.openxmlformats.org/officeDocument/2006/relationships/image" Target="../media/image29.png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microsoft.com/office/2007/relationships/hdphoto" Target="../media/hdphoto6.wdp"/><Relationship Id="rId27" Type="http://schemas.openxmlformats.org/officeDocument/2006/relationships/image" Target="../media/image26.png"/><Relationship Id="rId30" Type="http://schemas.openxmlformats.org/officeDocument/2006/relationships/image" Target="../media/image28.png"/><Relationship Id="rId35" Type="http://schemas.openxmlformats.org/officeDocument/2006/relationships/image" Target="../media/image31.jpeg"/><Relationship Id="rId8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7C62B-67AD-C84F-BC17-8CFFBBDD0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0" y="2889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0"/>
            <a:ext cx="9143985" cy="64008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07142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32064" y="0"/>
            <a:ext cx="9107877" cy="6410807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20" name="Picture 19">
            <a:hlinkClick r:id="rId13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1385" b="95720"/>
          <a:stretch/>
        </p:blipFill>
        <p:spPr>
          <a:xfrm>
            <a:off x="8017519" y="0"/>
            <a:ext cx="1122422" cy="31364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2B675-47F8-6F4F-B396-1F32A8D26532}"/>
              </a:ext>
            </a:extLst>
          </p:cNvPr>
          <p:cNvGrpSpPr/>
          <p:nvPr/>
        </p:nvGrpSpPr>
        <p:grpSpPr>
          <a:xfrm>
            <a:off x="2378121" y="2271765"/>
            <a:ext cx="4387757" cy="1857335"/>
            <a:chOff x="2594428" y="1934922"/>
            <a:chExt cx="4387757" cy="185733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679DB2-4DD7-164A-B35B-822E0C8B9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4095279" y="1934922"/>
              <a:ext cx="1388612" cy="127079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E0E73E-37E3-DA40-BAEF-A28694BE96E9}"/>
                </a:ext>
              </a:extLst>
            </p:cNvPr>
            <p:cNvSpPr txBox="1"/>
            <p:nvPr/>
          </p:nvSpPr>
          <p:spPr>
            <a:xfrm>
              <a:off x="2594428" y="3238259"/>
              <a:ext cx="4387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>
                  <a:solidFill>
                    <a:schemeClr val="bg1"/>
                  </a:solidFill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Nội dung bài học</a:t>
              </a:r>
              <a:endParaRPr lang="vi-VN" sz="3000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A8FAC7-2F71-0441-99C2-13D125E0D6B3}"/>
              </a:ext>
            </a:extLst>
          </p:cNvPr>
          <p:cNvSpPr txBox="1"/>
          <p:nvPr/>
        </p:nvSpPr>
        <p:spPr>
          <a:xfrm>
            <a:off x="9581322" y="4740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8951248"/>
      </p:ext>
    </p:extLst>
  </p:cSld>
  <p:clrMapOvr>
    <a:masterClrMapping/>
  </p:clrMapOvr>
  <p:transition spd="med" advClick="0" advTm="0">
    <p:pull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0"/>
            <a:ext cx="9143985" cy="64008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07142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32064" y="0"/>
            <a:ext cx="9107877" cy="6410807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20" name="Picture 19">
            <a:hlinkClick r:id="rId13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1385" b="95720"/>
          <a:stretch/>
        </p:blipFill>
        <p:spPr>
          <a:xfrm>
            <a:off x="8017519" y="0"/>
            <a:ext cx="1122422" cy="31364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2B675-47F8-6F4F-B396-1F32A8D26532}"/>
              </a:ext>
            </a:extLst>
          </p:cNvPr>
          <p:cNvGrpSpPr/>
          <p:nvPr/>
        </p:nvGrpSpPr>
        <p:grpSpPr>
          <a:xfrm>
            <a:off x="2378121" y="2271765"/>
            <a:ext cx="4387757" cy="1857335"/>
            <a:chOff x="2594428" y="1934922"/>
            <a:chExt cx="4387757" cy="185733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679DB2-4DD7-164A-B35B-822E0C8B9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4095279" y="1934922"/>
              <a:ext cx="1388612" cy="127079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E0E73E-37E3-DA40-BAEF-A28694BE96E9}"/>
                </a:ext>
              </a:extLst>
            </p:cNvPr>
            <p:cNvSpPr txBox="1"/>
            <p:nvPr/>
          </p:nvSpPr>
          <p:spPr>
            <a:xfrm>
              <a:off x="2594428" y="3238259"/>
              <a:ext cx="43877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>
                  <a:solidFill>
                    <a:schemeClr val="bg1"/>
                  </a:solidFill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Nội dung bài học</a:t>
              </a:r>
              <a:endParaRPr lang="vi-VN" sz="3000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A8FAC7-2F71-0441-99C2-13D125E0D6B3}"/>
              </a:ext>
            </a:extLst>
          </p:cNvPr>
          <p:cNvSpPr txBox="1"/>
          <p:nvPr/>
        </p:nvSpPr>
        <p:spPr>
          <a:xfrm>
            <a:off x="9581322" y="4740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8951248"/>
      </p:ext>
    </p:extLst>
  </p:cSld>
  <p:clrMapOvr>
    <a:masterClrMapping/>
  </p:clrMapOvr>
  <p:transition spd="med" advClick="0" advTm="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531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06718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316D08-B02E-449B-86DA-AEA9D2FF178F}"/>
              </a:ext>
            </a:extLst>
          </p:cNvPr>
          <p:cNvSpPr/>
          <p:nvPr/>
        </p:nvSpPr>
        <p:spPr>
          <a:xfrm>
            <a:off x="624608" y="1209646"/>
            <a:ext cx="8519392" cy="5228718"/>
          </a:xfrm>
          <a:prstGeom prst="roundRect">
            <a:avLst>
              <a:gd name="adj" fmla="val 0"/>
            </a:avLst>
          </a:prstGeom>
          <a:solidFill>
            <a:srgbClr val="26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843022"/>
            <a:ext cx="647978" cy="5584020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hlinkClick r:id="rId15" action="ppaction://hlinksldjump"/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114" y="545460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8743" y="5941086"/>
            <a:ext cx="405760" cy="4429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2757935" y="917967"/>
            <a:ext cx="20345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CCCCCE"/>
                </a:solidFill>
              </a:rPr>
              <a:t>Tên nhóm…</a:t>
            </a:r>
            <a:endParaRPr lang="vi-VN" sz="1050">
              <a:solidFill>
                <a:srgbClr val="CCCCC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53719-8FB1-43A1-8AE9-9D5FC835016E}"/>
              </a:ext>
            </a:extLst>
          </p:cNvPr>
          <p:cNvSpPr/>
          <p:nvPr/>
        </p:nvSpPr>
        <p:spPr>
          <a:xfrm rot="5400000">
            <a:off x="3965248" y="-3965249"/>
            <a:ext cx="1208573" cy="913907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94" name="Picture 93">
            <a:hlinkClick r:id="rId16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1385" b="95720"/>
          <a:stretch/>
        </p:blipFill>
        <p:spPr>
          <a:xfrm>
            <a:off x="8016648" y="-1073"/>
            <a:ext cx="1122422" cy="31364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2757949" y="560435"/>
            <a:ext cx="3982064" cy="253916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26CEEF4-2B21-C749-BD34-8D17457BCE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9510" y="28155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CD5BFD7-6F33-184E-9BDE-CA83F9183BBB}"/>
              </a:ext>
            </a:extLst>
          </p:cNvPr>
          <p:cNvGrpSpPr/>
          <p:nvPr/>
        </p:nvGrpSpPr>
        <p:grpSpPr>
          <a:xfrm>
            <a:off x="614224" y="1207839"/>
            <a:ext cx="8519392" cy="2151804"/>
            <a:chOff x="1728472" y="1457878"/>
            <a:chExt cx="6439637" cy="1612628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CEA3A80-6E8B-5B43-8562-E2D0090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986" y="1457878"/>
              <a:ext cx="6414123" cy="160967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D51B52-9077-FD43-9977-E4D4E3EFE204}"/>
                </a:ext>
              </a:extLst>
            </p:cNvPr>
            <p:cNvSpPr txBox="1"/>
            <p:nvPr/>
          </p:nvSpPr>
          <p:spPr>
            <a:xfrm>
              <a:off x="1728472" y="2562675"/>
              <a:ext cx="522750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Hệ thống nhận diện khuôn mặt. </a:t>
              </a:r>
              <a:endParaRPr lang="vi-VN" sz="270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2E75944-36D9-D245-A4B1-DB9B7BBC50EA}"/>
              </a:ext>
            </a:extLst>
          </p:cNvPr>
          <p:cNvGrpSpPr/>
          <p:nvPr/>
        </p:nvGrpSpPr>
        <p:grpSpPr>
          <a:xfrm>
            <a:off x="204568" y="181947"/>
            <a:ext cx="2399639" cy="392768"/>
            <a:chOff x="75129" y="131785"/>
            <a:chExt cx="2399639" cy="392768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EE9CE64-8BC6-8443-9F47-F57DA0948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75129" y="131785"/>
              <a:ext cx="420040" cy="384401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58C15F6-4BE3-0E43-9151-05F12ADBBE4D}"/>
                </a:ext>
              </a:extLst>
            </p:cNvPr>
            <p:cNvSpPr txBox="1"/>
            <p:nvPr/>
          </p:nvSpPr>
          <p:spPr>
            <a:xfrm>
              <a:off x="425064" y="155221"/>
              <a:ext cx="2049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Nội dung bài học</a:t>
              </a:r>
              <a:endParaRPr lang="vi-VN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9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531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06718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316D08-B02E-449B-86DA-AEA9D2FF178F}"/>
              </a:ext>
            </a:extLst>
          </p:cNvPr>
          <p:cNvSpPr/>
          <p:nvPr/>
        </p:nvSpPr>
        <p:spPr>
          <a:xfrm>
            <a:off x="624608" y="1209646"/>
            <a:ext cx="8519392" cy="5228718"/>
          </a:xfrm>
          <a:prstGeom prst="roundRect">
            <a:avLst>
              <a:gd name="adj" fmla="val 0"/>
            </a:avLst>
          </a:prstGeom>
          <a:solidFill>
            <a:srgbClr val="26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843022"/>
            <a:ext cx="647978" cy="5567360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hlinkClick r:id="rId15" action="ppaction://hlinksldjump"/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114" y="545460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8743" y="5941086"/>
            <a:ext cx="405760" cy="4429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2757935" y="917967"/>
            <a:ext cx="20345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CCCCCE"/>
                </a:solidFill>
              </a:rPr>
              <a:t>Tên nhóm…</a:t>
            </a:r>
            <a:endParaRPr lang="vi-VN" sz="1050">
              <a:solidFill>
                <a:srgbClr val="CCCCC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53719-8FB1-43A1-8AE9-9D5FC835016E}"/>
              </a:ext>
            </a:extLst>
          </p:cNvPr>
          <p:cNvSpPr/>
          <p:nvPr/>
        </p:nvSpPr>
        <p:spPr>
          <a:xfrm rot="5400000">
            <a:off x="3965248" y="-3965249"/>
            <a:ext cx="1208573" cy="913907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94" name="Picture 93">
            <a:hlinkClick r:id="rId16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1385" b="95720"/>
          <a:stretch/>
        </p:blipFill>
        <p:spPr>
          <a:xfrm>
            <a:off x="8016648" y="-1073"/>
            <a:ext cx="1122422" cy="31364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2757949" y="560435"/>
            <a:ext cx="3982064" cy="253916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86CFEF9-6E0E-CD42-9E22-9949D265D2CA}"/>
              </a:ext>
            </a:extLst>
          </p:cNvPr>
          <p:cNvSpPr txBox="1"/>
          <p:nvPr/>
        </p:nvSpPr>
        <p:spPr>
          <a:xfrm>
            <a:off x="1257720" y="8203059"/>
            <a:ext cx="157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Khái niệm, cấu tạo</a:t>
            </a:r>
            <a:endParaRPr lang="vi-VN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26CEEF4-2B21-C749-BD34-8D17457BCE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9510" y="28155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B36CABB-9097-A444-8B58-E9C13A308A40}"/>
              </a:ext>
            </a:extLst>
          </p:cNvPr>
          <p:cNvGrpSpPr/>
          <p:nvPr/>
        </p:nvGrpSpPr>
        <p:grpSpPr>
          <a:xfrm>
            <a:off x="614224" y="1207839"/>
            <a:ext cx="8519392" cy="2151804"/>
            <a:chOff x="1728472" y="1457878"/>
            <a:chExt cx="6439637" cy="161262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79A46437-BADB-DD4F-BAE1-406FB3D88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986" y="1457878"/>
              <a:ext cx="6414123" cy="1609678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A99128-8C39-E443-BD8D-6CCFE9F831DB}"/>
                </a:ext>
              </a:extLst>
            </p:cNvPr>
            <p:cNvSpPr txBox="1"/>
            <p:nvPr/>
          </p:nvSpPr>
          <p:spPr>
            <a:xfrm>
              <a:off x="1728472" y="2562675"/>
              <a:ext cx="522750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Hệ thống nhận diện khuôn mặt. </a:t>
              </a:r>
              <a:endParaRPr lang="vi-VN" sz="270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D689F4D-7963-E34F-9518-DD61B5167D32}"/>
              </a:ext>
            </a:extLst>
          </p:cNvPr>
          <p:cNvGrpSpPr/>
          <p:nvPr/>
        </p:nvGrpSpPr>
        <p:grpSpPr>
          <a:xfrm>
            <a:off x="204568" y="181947"/>
            <a:ext cx="2399639" cy="392768"/>
            <a:chOff x="75129" y="131785"/>
            <a:chExt cx="2399639" cy="39276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618E6CE-B04F-F240-A6D3-A301164B2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75129" y="131785"/>
              <a:ext cx="420040" cy="384401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FE8D6F2-03BC-734F-9D88-DBEDDD679119}"/>
                </a:ext>
              </a:extLst>
            </p:cNvPr>
            <p:cNvSpPr txBox="1"/>
            <p:nvPr/>
          </p:nvSpPr>
          <p:spPr>
            <a:xfrm>
              <a:off x="425064" y="155221"/>
              <a:ext cx="2049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Nội dung bài học</a:t>
              </a:r>
              <a:endParaRPr lang="vi-VN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B61D740A-954B-0540-8073-8940C2B30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090928"/>
                  </p:ext>
                </p:extLst>
              </p:nvPr>
            </p:nvGraphicFramePr>
            <p:xfrm>
              <a:off x="1308804" y="7054865"/>
              <a:ext cx="1554270" cy="1990474"/>
            </p:xfrm>
            <a:graphic>
              <a:graphicData uri="http://schemas.microsoft.com/office/powerpoint/2016/slidezoom">
                <pslz:sldZm>
                  <pslz:sldZmObj sldId="282" cId="3789142400">
                    <pslz:zmPr id="{B97E4C65-4D54-E142-8E70-097752E882E9}" returnToParent="0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4270" cy="1990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B61D740A-954B-0540-8073-8940C2B30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8804" y="7054865"/>
                <a:ext cx="1554270" cy="19904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2" name="Slide Zoom 61">
                <a:extLst>
                  <a:ext uri="{FF2B5EF4-FFF2-40B4-BE49-F238E27FC236}">
                    <a16:creationId xmlns:a16="http://schemas.microsoft.com/office/drawing/2014/main" id="{FA65BEC0-EEB8-A34C-9E2B-61B71B2BBC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450643"/>
                  </p:ext>
                </p:extLst>
              </p:nvPr>
            </p:nvGraphicFramePr>
            <p:xfrm>
              <a:off x="3061728" y="9342278"/>
              <a:ext cx="1554270" cy="1970281"/>
            </p:xfrm>
            <a:graphic>
              <a:graphicData uri="http://schemas.microsoft.com/office/powerpoint/2016/slidezoom">
                <pslz:sldZm>
                  <pslz:sldZmObj sldId="288" cId="866561490">
                    <pslz:zmPr id="{3EFD0E69-B833-444F-9821-261CA4BB85F6}" returnToParent="0" imageType="cover" transitionDur="100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4270" cy="197028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2" name="Slide Zoom 6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FA65BEC0-EEB8-A34C-9E2B-61B71B2BB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1728" y="9342278"/>
                <a:ext cx="1554270" cy="197028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4" name="Slide Zoom 63">
                <a:extLst>
                  <a:ext uri="{FF2B5EF4-FFF2-40B4-BE49-F238E27FC236}">
                    <a16:creationId xmlns:a16="http://schemas.microsoft.com/office/drawing/2014/main" id="{6DB3A7BF-71D9-9745-8FC7-2CC152C8E0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486481"/>
                  </p:ext>
                </p:extLst>
              </p:nvPr>
            </p:nvGraphicFramePr>
            <p:xfrm>
              <a:off x="4827090" y="11635436"/>
              <a:ext cx="1616281" cy="1986949"/>
            </p:xfrm>
            <a:graphic>
              <a:graphicData uri="http://schemas.microsoft.com/office/powerpoint/2016/slidezoom">
                <pslz:sldZm>
                  <pslz:sldZmObj sldId="292" cId="882261810">
                    <pslz:zmPr id="{4EA0884C-6C99-3544-A4F5-019C04C9C971}" returnToParent="0" imageType="cover" transitionDur="1000">
                      <p166:blipFill xmlns:p166="http://schemas.microsoft.com/office/powerpoint/2016/6/main"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6281" cy="19869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4" name="Slide Zoom 63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6DB3A7BF-71D9-9745-8FC7-2CC152C8E0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090" y="11635436"/>
                <a:ext cx="1616281" cy="19869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7" name="Slide Zoom 66">
                <a:extLst>
                  <a:ext uri="{FF2B5EF4-FFF2-40B4-BE49-F238E27FC236}">
                    <a16:creationId xmlns:a16="http://schemas.microsoft.com/office/drawing/2014/main" id="{423D90B3-7C43-EF4A-A3E6-53657BC307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3804088"/>
                  </p:ext>
                </p:extLst>
              </p:nvPr>
            </p:nvGraphicFramePr>
            <p:xfrm>
              <a:off x="6661829" y="13998620"/>
              <a:ext cx="1616281" cy="2048400"/>
            </p:xfrm>
            <a:graphic>
              <a:graphicData uri="http://schemas.microsoft.com/office/powerpoint/2016/slidezoom">
                <pslz:sldZm>
                  <pslz:sldZmObj sldId="294" cId="290108113">
                    <pslz:zmPr id="{CA5B0FC5-6D60-4A49-8B58-2FD2F670D01D}" returnToParent="0" imageType="cover" transitionDur="1000">
                      <p166:blipFill xmlns:p166="http://schemas.microsoft.com/office/powerpoint/2016/6/main"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6281" cy="2048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7" name="Slide Zoom 66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423D90B3-7C43-EF4A-A3E6-53657BC307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1829" y="13998620"/>
                <a:ext cx="1616281" cy="20484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881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531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06718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316D08-B02E-449B-86DA-AEA9D2FF178F}"/>
              </a:ext>
            </a:extLst>
          </p:cNvPr>
          <p:cNvSpPr/>
          <p:nvPr/>
        </p:nvSpPr>
        <p:spPr>
          <a:xfrm>
            <a:off x="624608" y="1208574"/>
            <a:ext cx="8519392" cy="5229790"/>
          </a:xfrm>
          <a:prstGeom prst="roundRect">
            <a:avLst>
              <a:gd name="adj" fmla="val 0"/>
            </a:avLst>
          </a:prstGeom>
          <a:solidFill>
            <a:srgbClr val="26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843022"/>
            <a:ext cx="647978" cy="5584020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hlinkClick r:id="rId15" action="ppaction://hlinksldjump"/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114" y="545460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8743" y="5941086"/>
            <a:ext cx="405760" cy="4429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2757935" y="917967"/>
            <a:ext cx="20345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CCCCCE"/>
                </a:solidFill>
              </a:rPr>
              <a:t>Tên nhóm…</a:t>
            </a:r>
            <a:endParaRPr lang="vi-VN" sz="1050">
              <a:solidFill>
                <a:srgbClr val="CCCCC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53719-8FB1-43A1-8AE9-9D5FC835016E}"/>
              </a:ext>
            </a:extLst>
          </p:cNvPr>
          <p:cNvSpPr/>
          <p:nvPr/>
        </p:nvSpPr>
        <p:spPr>
          <a:xfrm rot="5400000">
            <a:off x="3965248" y="-3965249"/>
            <a:ext cx="1208573" cy="913907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94" name="Picture 93">
            <a:hlinkClick r:id="rId16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1385" b="95720"/>
          <a:stretch/>
        </p:blipFill>
        <p:spPr>
          <a:xfrm>
            <a:off x="8016648" y="-1073"/>
            <a:ext cx="1122422" cy="31364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2757949" y="560435"/>
            <a:ext cx="3982064" cy="253916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A6D3635-FB5E-0B46-A899-FED53273D9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A1F1B37-F6D7-C544-9DA3-70C89F344D67}"/>
              </a:ext>
            </a:extLst>
          </p:cNvPr>
          <p:cNvGrpSpPr/>
          <p:nvPr/>
        </p:nvGrpSpPr>
        <p:grpSpPr>
          <a:xfrm>
            <a:off x="648355" y="1207056"/>
            <a:ext cx="8471897" cy="2220427"/>
            <a:chOff x="648355" y="1208572"/>
            <a:chExt cx="8471897" cy="22204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D72641-3BD7-814B-81C1-23F5FDEF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55" y="1208572"/>
              <a:ext cx="8471897" cy="222042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13F8B8-EB08-4DB5-BD3C-2605F7373CBE}"/>
                </a:ext>
              </a:extLst>
            </p:cNvPr>
            <p:cNvSpPr txBox="1"/>
            <p:nvPr/>
          </p:nvSpPr>
          <p:spPr>
            <a:xfrm>
              <a:off x="783234" y="2860563"/>
              <a:ext cx="522750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Hệ thống nhận diện khuôn mặt. </a:t>
              </a:r>
              <a:endParaRPr lang="vi-VN" sz="270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A8A405-7724-C04D-824D-7B5329688D8D}"/>
              </a:ext>
            </a:extLst>
          </p:cNvPr>
          <p:cNvGrpSpPr/>
          <p:nvPr/>
        </p:nvGrpSpPr>
        <p:grpSpPr>
          <a:xfrm>
            <a:off x="204568" y="181947"/>
            <a:ext cx="2399639" cy="392768"/>
            <a:chOff x="75129" y="131785"/>
            <a:chExt cx="2399639" cy="392768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58E7767-AB90-432F-868C-23CEC6B9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75129" y="131785"/>
              <a:ext cx="420040" cy="38440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AA03AFB-9E95-45E6-846F-3F9BAADDD330}"/>
                </a:ext>
              </a:extLst>
            </p:cNvPr>
            <p:cNvSpPr txBox="1"/>
            <p:nvPr/>
          </p:nvSpPr>
          <p:spPr>
            <a:xfrm>
              <a:off x="425064" y="155221"/>
              <a:ext cx="2049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Nội dung bài học</a:t>
              </a:r>
              <a:endParaRPr lang="vi-VN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DBB020E-24BA-CA41-ABF8-6A254F1021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8652136"/>
                  </p:ext>
                </p:extLst>
              </p:nvPr>
            </p:nvGraphicFramePr>
            <p:xfrm>
              <a:off x="1308804" y="3748126"/>
              <a:ext cx="1554270" cy="1990474"/>
            </p:xfrm>
            <a:graphic>
              <a:graphicData uri="http://schemas.microsoft.com/office/powerpoint/2016/slidezoom">
                <pslz:sldZm>
                  <pslz:sldZmObj sldId="282" cId="3789142400">
                    <pslz:zmPr id="{B97E4C65-4D54-E142-8E70-097752E882E9}" returnToParent="0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4270" cy="1990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6DBB020E-24BA-CA41-ABF8-6A254F1021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8804" y="3748126"/>
                <a:ext cx="1554270" cy="19904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48106953-BD69-C549-8415-090E8EE71D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6115084"/>
                  </p:ext>
                </p:extLst>
              </p:nvPr>
            </p:nvGraphicFramePr>
            <p:xfrm>
              <a:off x="3061728" y="3768319"/>
              <a:ext cx="1554270" cy="1970281"/>
            </p:xfrm>
            <a:graphic>
              <a:graphicData uri="http://schemas.microsoft.com/office/powerpoint/2016/slidezoom">
                <pslz:sldZm>
                  <pslz:sldZmObj sldId="288" cId="866561490">
                    <pslz:zmPr id="{3EFD0E69-B833-444F-9821-261CA4BB85F6}" returnToParent="0" imageType="cover" transitionDur="100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4270" cy="197028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48106953-BD69-C549-8415-090E8EE71D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1728" y="3768319"/>
                <a:ext cx="1554270" cy="197028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23403962-6949-4541-BF55-23E705979F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3898706"/>
                  </p:ext>
                </p:extLst>
              </p:nvPr>
            </p:nvGraphicFramePr>
            <p:xfrm>
              <a:off x="4827090" y="3764533"/>
              <a:ext cx="1616281" cy="1986949"/>
            </p:xfrm>
            <a:graphic>
              <a:graphicData uri="http://schemas.microsoft.com/office/powerpoint/2016/slidezoom">
                <pslz:sldZm>
                  <pslz:sldZmObj sldId="292" cId="882261810">
                    <pslz:zmPr id="{4EA0884C-6C99-3544-A4F5-019C04C9C971}" returnToParent="0" imageType="cover" transitionDur="1000">
                      <p166:blipFill xmlns:p166="http://schemas.microsoft.com/office/powerpoint/2016/6/main"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6281" cy="19869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23403962-6949-4541-BF55-23E705979F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090" y="3764533"/>
                <a:ext cx="1616281" cy="19869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2A66A812-9441-C445-B8FE-9352E8C497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4270338"/>
                  </p:ext>
                </p:extLst>
              </p:nvPr>
            </p:nvGraphicFramePr>
            <p:xfrm>
              <a:off x="6661829" y="3768536"/>
              <a:ext cx="1616281" cy="2048400"/>
            </p:xfrm>
            <a:graphic>
              <a:graphicData uri="http://schemas.microsoft.com/office/powerpoint/2016/slidezoom">
                <pslz:sldZm>
                  <pslz:sldZmObj sldId="294" cId="290108113">
                    <pslz:zmPr id="{CA5B0FC5-6D60-4A49-8B58-2FD2F670D01D}" returnToParent="0" imageType="cover" transitionDur="1000">
                      <p166:blipFill xmlns:p166="http://schemas.microsoft.com/office/powerpoint/2016/6/main"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6281" cy="2048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2A66A812-9441-C445-B8FE-9352E8C497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1829" y="3768536"/>
                <a:ext cx="1616281" cy="20484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779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531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06718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316D08-B02E-449B-86DA-AEA9D2FF178F}"/>
              </a:ext>
            </a:extLst>
          </p:cNvPr>
          <p:cNvSpPr/>
          <p:nvPr/>
        </p:nvSpPr>
        <p:spPr>
          <a:xfrm>
            <a:off x="624608" y="1208574"/>
            <a:ext cx="8519392" cy="5229790"/>
          </a:xfrm>
          <a:prstGeom prst="roundRect">
            <a:avLst>
              <a:gd name="adj" fmla="val 0"/>
            </a:avLst>
          </a:prstGeom>
          <a:solidFill>
            <a:srgbClr val="26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843022"/>
            <a:ext cx="647978" cy="5584020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hlinkClick r:id="rId15" action="ppaction://hlinksldjump"/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114" y="545460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8743" y="5941086"/>
            <a:ext cx="405760" cy="4429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2757935" y="917967"/>
            <a:ext cx="20345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CCCCCE"/>
                </a:solidFill>
              </a:rPr>
              <a:t>Tên nhóm…</a:t>
            </a:r>
            <a:endParaRPr lang="vi-VN" sz="1050">
              <a:solidFill>
                <a:srgbClr val="CCCCC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53719-8FB1-43A1-8AE9-9D5FC835016E}"/>
              </a:ext>
            </a:extLst>
          </p:cNvPr>
          <p:cNvSpPr/>
          <p:nvPr/>
        </p:nvSpPr>
        <p:spPr>
          <a:xfrm rot="5400000">
            <a:off x="3965248" y="-3965249"/>
            <a:ext cx="1208573" cy="913907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94" name="Picture 93">
            <a:hlinkClick r:id="rId16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1385" b="95720"/>
          <a:stretch/>
        </p:blipFill>
        <p:spPr>
          <a:xfrm>
            <a:off x="8016648" y="-1073"/>
            <a:ext cx="1122422" cy="31364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2757949" y="560435"/>
            <a:ext cx="3982064" cy="253916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A6D3635-FB5E-0B46-A899-FED53273D9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A1F1B37-F6D7-C544-9DA3-70C89F344D67}"/>
              </a:ext>
            </a:extLst>
          </p:cNvPr>
          <p:cNvGrpSpPr/>
          <p:nvPr/>
        </p:nvGrpSpPr>
        <p:grpSpPr>
          <a:xfrm>
            <a:off x="648355" y="1207056"/>
            <a:ext cx="8471897" cy="2220427"/>
            <a:chOff x="648355" y="1208572"/>
            <a:chExt cx="8471897" cy="222042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D72641-3BD7-814B-81C1-23F5FDEF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55" y="1208572"/>
              <a:ext cx="8471897" cy="222042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13F8B8-EB08-4DB5-BD3C-2605F7373CBE}"/>
                </a:ext>
              </a:extLst>
            </p:cNvPr>
            <p:cNvSpPr txBox="1"/>
            <p:nvPr/>
          </p:nvSpPr>
          <p:spPr>
            <a:xfrm>
              <a:off x="783234" y="2860563"/>
              <a:ext cx="522750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Hệ thống nhận diện khuôn mặt. </a:t>
              </a:r>
              <a:endParaRPr lang="vi-VN" sz="270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A8A405-7724-C04D-824D-7B5329688D8D}"/>
              </a:ext>
            </a:extLst>
          </p:cNvPr>
          <p:cNvGrpSpPr/>
          <p:nvPr/>
        </p:nvGrpSpPr>
        <p:grpSpPr>
          <a:xfrm>
            <a:off x="204568" y="181947"/>
            <a:ext cx="2399639" cy="392768"/>
            <a:chOff x="75129" y="131785"/>
            <a:chExt cx="2399639" cy="392768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58E7767-AB90-432F-868C-23CEC6B9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75129" y="131785"/>
              <a:ext cx="420040" cy="38440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AA03AFB-9E95-45E6-846F-3F9BAADDD330}"/>
                </a:ext>
              </a:extLst>
            </p:cNvPr>
            <p:cNvSpPr txBox="1"/>
            <p:nvPr/>
          </p:nvSpPr>
          <p:spPr>
            <a:xfrm>
              <a:off x="425064" y="155221"/>
              <a:ext cx="2049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Nội dung bài học</a:t>
              </a:r>
              <a:endParaRPr lang="vi-VN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DBB020E-24BA-CA41-ABF8-6A254F1021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8652136"/>
                  </p:ext>
                </p:extLst>
              </p:nvPr>
            </p:nvGraphicFramePr>
            <p:xfrm>
              <a:off x="1308804" y="3748126"/>
              <a:ext cx="1554270" cy="1990474"/>
            </p:xfrm>
            <a:graphic>
              <a:graphicData uri="http://schemas.microsoft.com/office/powerpoint/2016/slidezoom">
                <pslz:sldZm>
                  <pslz:sldZmObj sldId="282" cId="3789142400">
                    <pslz:zmPr id="{B97E4C65-4D54-E142-8E70-097752E882E9}" returnToParent="0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4270" cy="19904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6DBB020E-24BA-CA41-ABF8-6A254F1021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8804" y="3748126"/>
                <a:ext cx="1554270" cy="19904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48106953-BD69-C549-8415-090E8EE71D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6115084"/>
                  </p:ext>
                </p:extLst>
              </p:nvPr>
            </p:nvGraphicFramePr>
            <p:xfrm>
              <a:off x="3061728" y="3768319"/>
              <a:ext cx="1554270" cy="1970281"/>
            </p:xfrm>
            <a:graphic>
              <a:graphicData uri="http://schemas.microsoft.com/office/powerpoint/2016/slidezoom">
                <pslz:sldZm>
                  <pslz:sldZmObj sldId="288" cId="866561490">
                    <pslz:zmPr id="{3EFD0E69-B833-444F-9821-261CA4BB85F6}" returnToParent="0" imageType="cover" transitionDur="100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4270" cy="197028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48106953-BD69-C549-8415-090E8EE71D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1728" y="3768319"/>
                <a:ext cx="1554270" cy="197028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23403962-6949-4541-BF55-23E705979F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3898706"/>
                  </p:ext>
                </p:extLst>
              </p:nvPr>
            </p:nvGraphicFramePr>
            <p:xfrm>
              <a:off x="4827090" y="3764533"/>
              <a:ext cx="1616281" cy="1986949"/>
            </p:xfrm>
            <a:graphic>
              <a:graphicData uri="http://schemas.microsoft.com/office/powerpoint/2016/slidezoom">
                <pslz:sldZm>
                  <pslz:sldZmObj sldId="292" cId="882261810">
                    <pslz:zmPr id="{4EA0884C-6C99-3544-A4F5-019C04C9C971}" returnToParent="0" imageType="cover" transitionDur="1000">
                      <p166:blipFill xmlns:p166="http://schemas.microsoft.com/office/powerpoint/2016/6/main"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6281" cy="19869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23403962-6949-4541-BF55-23E705979F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090" y="3764533"/>
                <a:ext cx="1616281" cy="19869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2A66A812-9441-C445-B8FE-9352E8C497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4270338"/>
                  </p:ext>
                </p:extLst>
              </p:nvPr>
            </p:nvGraphicFramePr>
            <p:xfrm>
              <a:off x="6661829" y="3768536"/>
              <a:ext cx="1616281" cy="2048400"/>
            </p:xfrm>
            <a:graphic>
              <a:graphicData uri="http://schemas.microsoft.com/office/powerpoint/2016/slidezoom">
                <pslz:sldZm>
                  <pslz:sldZmObj sldId="294" cId="290108113">
                    <pslz:zmPr id="{CA5B0FC5-6D60-4A49-8B58-2FD2F670D01D}" returnToParent="0" imageType="cover" transitionDur="1000">
                      <p166:blipFill xmlns:p166="http://schemas.microsoft.com/office/powerpoint/2016/6/main"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6281" cy="2048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2A66A812-9441-C445-B8FE-9352E8C497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1829" y="3768536"/>
                <a:ext cx="1616281" cy="20484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779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8C708057-6253-8848-9C6B-1C6B6A49A743}"/>
              </a:ext>
            </a:extLst>
          </p:cNvPr>
          <p:cNvSpPr/>
          <p:nvPr/>
        </p:nvSpPr>
        <p:spPr>
          <a:xfrm>
            <a:off x="9329747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 Khái niệm, cấu tạo.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01D12-3788-6D42-94BD-ED1500BED8C2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9168D97-4170-E04D-996B-C8AC63DA8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227DF5-B8C8-FE4C-B0D9-BF6334738DE3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992FD1C-4BD4-DD4D-B501-F50C83BE25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19B3EC-7A35-0D4C-95E6-A9263DE4B7AC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B0B23D0-FF40-0C60-5618-8CC021316705}"/>
              </a:ext>
            </a:extLst>
          </p:cNvPr>
          <p:cNvSpPr/>
          <p:nvPr/>
        </p:nvSpPr>
        <p:spPr>
          <a:xfrm>
            <a:off x="8354534" y="5717878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914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8C708057-6253-8848-9C6B-1C6B6A49A743}"/>
              </a:ext>
            </a:extLst>
          </p:cNvPr>
          <p:cNvSpPr/>
          <p:nvPr/>
        </p:nvSpPr>
        <p:spPr>
          <a:xfrm>
            <a:off x="9329747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 Khái niệm, cấu tạo.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01D12-3788-6D42-94BD-ED1500BED8C2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9168D97-4170-E04D-996B-C8AC63DA8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227DF5-B8C8-FE4C-B0D9-BF6334738DE3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992FD1C-4BD4-DD4D-B501-F50C83BE25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19B3EC-7A35-0D4C-95E6-A9263DE4B7AC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914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8C708057-6253-8848-9C6B-1C6B6A49A743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 Khái niệm, cấu tạo.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801D23C-30FD-0E42-B5D2-FE05745818BC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034E7D-A46A-E245-812D-852F6244E1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A1D0680-613E-EE41-B3AD-33D859C931E0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7CBCC96-7A78-F041-B648-7BF2E219F7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B74AFF-4DC1-8341-AE1C-1B3895E5CC7D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0FBB5A2D-8CF1-AB8E-665A-FBC3B87337A0}"/>
              </a:ext>
            </a:extLst>
          </p:cNvPr>
          <p:cNvSpPr/>
          <p:nvPr/>
        </p:nvSpPr>
        <p:spPr>
          <a:xfrm>
            <a:off x="8354534" y="5717878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7" name="Rectangle: Rounded Corners 26">
            <a:extLst>
              <a:ext uri="{FF2B5EF4-FFF2-40B4-BE49-F238E27FC236}">
                <a16:creationId xmlns:a16="http://schemas.microsoft.com/office/drawing/2014/main" id="{4EFBDF1C-CE6E-124E-B38B-F31D97939021}"/>
              </a:ext>
            </a:extLst>
          </p:cNvPr>
          <p:cNvSpPr/>
          <p:nvPr/>
        </p:nvSpPr>
        <p:spPr>
          <a:xfrm>
            <a:off x="9284604" y="1316967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1.1.Khái </a:t>
            </a:r>
            <a:r>
              <a:rPr lang="en-US" sz="32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niệm</a:t>
            </a:r>
            <a:r>
              <a:rPr lang="en-US" sz="32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 </a:t>
            </a:r>
          </a:p>
          <a:p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faceprint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800" b="1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																																																																																				</a:t>
            </a:r>
          </a:p>
        </p:txBody>
      </p:sp>
    </p:spTree>
    <p:extLst>
      <p:ext uri="{BB962C8B-B14F-4D97-AF65-F5344CB8AC3E}">
        <p14:creationId xmlns:p14="http://schemas.microsoft.com/office/powerpoint/2010/main" val="15379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 dirty="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 dirty="0">
                  <a:solidFill>
                    <a:schemeClr val="bg1"/>
                  </a:solidFill>
                </a:rPr>
                <a:t>08/08/2021</a:t>
              </a:r>
              <a:endParaRPr lang="vi-VN" sz="825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CABBA9F-48B1-254D-8915-0605CF5C07E6}"/>
              </a:ext>
            </a:extLst>
          </p:cNvPr>
          <p:cNvGrpSpPr/>
          <p:nvPr/>
        </p:nvGrpSpPr>
        <p:grpSpPr>
          <a:xfrm>
            <a:off x="7645368" y="57475"/>
            <a:ext cx="1498618" cy="313640"/>
            <a:chOff x="7645368" y="57475"/>
            <a:chExt cx="1498618" cy="313640"/>
          </a:xfrm>
        </p:grpSpPr>
        <p:pic>
          <p:nvPicPr>
            <p:cNvPr id="94" name="Picture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C01FA645-5636-40B5-B264-8947D0424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91385" b="95720"/>
            <a:stretch/>
          </p:blipFill>
          <p:spPr>
            <a:xfrm>
              <a:off x="8021564" y="57475"/>
              <a:ext cx="1122422" cy="3136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7B974ED-9D5D-1F4F-92A1-1058767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45368" y="77583"/>
              <a:ext cx="255600" cy="255600"/>
            </a:xfrm>
            <a:prstGeom prst="ellipse">
              <a:avLst/>
            </a:prstGeom>
            <a:ln w="12700">
              <a:gradFill flip="none" rotWithShape="1">
                <a:gsLst>
                  <a:gs pos="25000">
                    <a:srgbClr val="FA7E1E"/>
                  </a:gs>
                  <a:gs pos="0">
                    <a:srgbClr val="FEDA75"/>
                  </a:gs>
                  <a:gs pos="50000">
                    <a:srgbClr val="D62976"/>
                  </a:gs>
                  <a:gs pos="75000">
                    <a:srgbClr val="962FBF"/>
                  </a:gs>
                  <a:gs pos="100000">
                    <a:srgbClr val="4F5BD5"/>
                  </a:gs>
                </a:gsLst>
                <a:lin ang="18900000" scaled="1"/>
                <a:tileRect/>
              </a:gradFill>
            </a:ln>
          </p:spPr>
        </p:pic>
      </p:grpSp>
      <p:sp>
        <p:nvSpPr>
          <p:cNvPr id="30" name="Rectangle: Rounded Corners 26">
            <a:extLst>
              <a:ext uri="{FF2B5EF4-FFF2-40B4-BE49-F238E27FC236}">
                <a16:creationId xmlns:a16="http://schemas.microsoft.com/office/drawing/2014/main" id="{455B286E-E807-454A-8A4B-99147CF913BA}"/>
              </a:ext>
            </a:extLst>
          </p:cNvPr>
          <p:cNvSpPr/>
          <p:nvPr/>
        </p:nvSpPr>
        <p:spPr>
          <a:xfrm>
            <a:off x="706452" y="1316967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1.1.Khái </a:t>
            </a:r>
            <a:r>
              <a:rPr lang="en-US" sz="32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niệm</a:t>
            </a:r>
            <a:r>
              <a:rPr lang="en-US" sz="32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 </a:t>
            </a:r>
          </a:p>
          <a:p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faceprint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800" b="1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																																																																																				</a:t>
            </a:r>
          </a:p>
        </p:txBody>
      </p:sp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8C708057-6253-8848-9C6B-1C6B6A49A743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 Khái niệm, cấu tạo.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209C95-C0D3-6749-BCED-A709D50375BB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ADF13CD-D8F0-5740-A830-E9CC92BFA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E2B115-9FF2-FD49-9258-7A4DEA7780D3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EB6419D-60E9-F641-80AC-E8974CFB2A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1D7F72-B395-5745-9B63-1AED205564F9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A10EA-F150-3797-F4F9-34EC8B38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03AD9C-BB6A-CB8E-C816-31496B6E7598}"/>
              </a:ext>
            </a:extLst>
          </p:cNvPr>
          <p:cNvSpPr/>
          <p:nvPr/>
        </p:nvSpPr>
        <p:spPr>
          <a:xfrm>
            <a:off x="8139531" y="5685573"/>
            <a:ext cx="726510" cy="6083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63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01D12-3788-6D42-94BD-ED1500BED8C2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9168D97-4170-E04D-996B-C8AC63DA8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227DF5-B8C8-FE4C-B0D9-BF6334738DE3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992FD1C-4BD4-DD4D-B501-F50C83BE25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19B3EC-7A35-0D4C-95E6-A9263DE4B7AC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D16221-94AF-44C8-9F98-AA4D5E57F0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7" y="567730"/>
            <a:ext cx="8330162" cy="523823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CC1423D-8A23-1A57-A3C9-28924748321C}"/>
              </a:ext>
            </a:extLst>
          </p:cNvPr>
          <p:cNvSpPr/>
          <p:nvPr/>
        </p:nvSpPr>
        <p:spPr>
          <a:xfrm>
            <a:off x="8450909" y="5829877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4001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CABBA9F-48B1-254D-8915-0605CF5C07E6}"/>
              </a:ext>
            </a:extLst>
          </p:cNvPr>
          <p:cNvGrpSpPr/>
          <p:nvPr/>
        </p:nvGrpSpPr>
        <p:grpSpPr>
          <a:xfrm>
            <a:off x="7645368" y="57475"/>
            <a:ext cx="1498618" cy="313640"/>
            <a:chOff x="7645368" y="57475"/>
            <a:chExt cx="1498618" cy="313640"/>
          </a:xfrm>
        </p:grpSpPr>
        <p:pic>
          <p:nvPicPr>
            <p:cNvPr id="94" name="Picture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C01FA645-5636-40B5-B264-8947D0424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91385" b="95720"/>
            <a:stretch/>
          </p:blipFill>
          <p:spPr>
            <a:xfrm>
              <a:off x="8021564" y="57475"/>
              <a:ext cx="1122422" cy="3136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7B974ED-9D5D-1F4F-92A1-10587672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45368" y="77583"/>
              <a:ext cx="255600" cy="255600"/>
            </a:xfrm>
            <a:prstGeom prst="ellipse">
              <a:avLst/>
            </a:prstGeom>
            <a:ln w="12700">
              <a:gradFill flip="none" rotWithShape="1">
                <a:gsLst>
                  <a:gs pos="25000">
                    <a:srgbClr val="FA7E1E"/>
                  </a:gs>
                  <a:gs pos="0">
                    <a:srgbClr val="FEDA75"/>
                  </a:gs>
                  <a:gs pos="50000">
                    <a:srgbClr val="D62976"/>
                  </a:gs>
                  <a:gs pos="75000">
                    <a:srgbClr val="962FBF"/>
                  </a:gs>
                  <a:gs pos="100000">
                    <a:srgbClr val="4F5BD5"/>
                  </a:gs>
                </a:gsLst>
                <a:lin ang="18900000" scaled="1"/>
                <a:tileRect/>
              </a:gradFill>
            </a:ln>
          </p:spPr>
        </p:pic>
      </p:grpSp>
      <p:sp>
        <p:nvSpPr>
          <p:cNvPr id="30" name="Rectangle: Rounded Corners 26">
            <a:extLst>
              <a:ext uri="{FF2B5EF4-FFF2-40B4-BE49-F238E27FC236}">
                <a16:creationId xmlns:a16="http://schemas.microsoft.com/office/drawing/2014/main" id="{455B286E-E807-454A-8A4B-99147CF913BA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1.2.Cấu </a:t>
            </a:r>
            <a:r>
              <a:rPr lang="en-US" sz="32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tạo</a:t>
            </a:r>
            <a:r>
              <a:rPr lang="en-US" sz="32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Face ID</a:t>
            </a:r>
          </a:p>
          <a:p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cs typeface="Arial" panose="020B0604020202020204" pitchFamily="34" charset="0"/>
              </a:rPr>
              <a:t>-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Face ID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dựa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cảm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biến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dạng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bao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gồm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hai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phần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: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mô-đun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máy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chiếu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chấm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chiếu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hơn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30.000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điểm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hồng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ngoại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lên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dùng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mô-đun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camera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hồng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ngoại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đọc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mẫu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.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Mẫu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được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mã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hóa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được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gửi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đến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"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Bảo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mật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liên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kết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"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cục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bộ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CPU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bị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xác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khớp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với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đã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đăng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ký</a:t>
            </a:r>
            <a:endParaRPr lang="vi-VN" sz="28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8C708057-6253-8848-9C6B-1C6B6A49A743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 Khái niệm, cấu tạo.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786ACCC2-974A-1A4F-8FC1-D96996BA6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1840274"/>
                  </p:ext>
                </p:extLst>
              </p:nvPr>
            </p:nvGraphicFramePr>
            <p:xfrm>
              <a:off x="59919" y="38088"/>
              <a:ext cx="2916000" cy="518382"/>
            </p:xfrm>
            <a:graphic>
              <a:graphicData uri="http://schemas.microsoft.com/office/powerpoint/2016/slidezoom">
                <pslz:sldZm>
                  <pslz:sldZmObj sldId="280" cId="2477797924">
                    <pslz:zmPr id="{3C6E4362-6E03-B543-BC66-8F163BDA3A4E}" returnToParent="0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16000" cy="5183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786ACCC2-974A-1A4F-8FC1-D96996BA6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19" y="38088"/>
                <a:ext cx="2916000" cy="5183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7AC3BCBE-A47F-15B9-6941-1D36948536CB}"/>
              </a:ext>
            </a:extLst>
          </p:cNvPr>
          <p:cNvSpPr/>
          <p:nvPr/>
        </p:nvSpPr>
        <p:spPr>
          <a:xfrm>
            <a:off x="8310501" y="5755329"/>
            <a:ext cx="651467" cy="5398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25285214"/>
      </p:ext>
    </p:extLst>
  </p:cSld>
  <p:clrMapOvr>
    <a:masterClrMapping/>
  </p:clrMapOvr>
  <p:transition spd="med">
    <p:pull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8C708057-6253-8848-9C6B-1C6B6A49A743}"/>
              </a:ext>
            </a:extLst>
          </p:cNvPr>
          <p:cNvSpPr/>
          <p:nvPr/>
        </p:nvSpPr>
        <p:spPr>
          <a:xfrm>
            <a:off x="9329747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 Nguyên lý hoạt động.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4F9480-64ED-1F49-86B5-29152FB51C3C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9B057B-DC1A-9C42-9925-3763A53A4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7BEF3CB-9DF4-394A-ADC1-83A8B27786F7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9E4E7F7-85F0-2644-845A-0BF660AFD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0C4D66-F3E0-6340-9360-0A97496EEC13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656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8C708057-6253-8848-9C6B-1C6B6A49A743}"/>
              </a:ext>
            </a:extLst>
          </p:cNvPr>
          <p:cNvSpPr/>
          <p:nvPr/>
        </p:nvSpPr>
        <p:spPr>
          <a:xfrm>
            <a:off x="9329747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 Nguyên lý hoạt động.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4F9480-64ED-1F49-86B5-29152FB51C3C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9B057B-DC1A-9C42-9925-3763A53A4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7BEF3CB-9DF4-394A-ADC1-83A8B27786F7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9E4E7F7-85F0-2644-845A-0BF660AFD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0C4D66-F3E0-6340-9360-0A97496EEC13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DE58D396-26DE-E658-DFFD-49B6AE37FA00}"/>
              </a:ext>
            </a:extLst>
          </p:cNvPr>
          <p:cNvSpPr/>
          <p:nvPr/>
        </p:nvSpPr>
        <p:spPr>
          <a:xfrm>
            <a:off x="8354534" y="5717878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86656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7C62B-67AD-C84F-BC17-8CFFBBDD0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0" y="1311067"/>
            <a:ext cx="1440000" cy="14400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254DE66-EB56-4B47-9784-C3D9BB3E6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60" y="4647369"/>
            <a:ext cx="1125279" cy="6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 Nguyên lý hoạt động</a:t>
            </a:r>
          </a:p>
        </p:txBody>
      </p:sp>
      <p:sp>
        <p:nvSpPr>
          <p:cNvPr id="33" name="Rectangle: Rounded Corners 26">
            <a:extLst>
              <a:ext uri="{FF2B5EF4-FFF2-40B4-BE49-F238E27FC236}">
                <a16:creationId xmlns:a16="http://schemas.microsoft.com/office/drawing/2014/main" id="{05A01DCC-B274-324F-A13B-7A2141CF9A02}"/>
              </a:ext>
            </a:extLst>
          </p:cNvPr>
          <p:cNvSpPr/>
          <p:nvPr/>
        </p:nvSpPr>
        <p:spPr>
          <a:xfrm>
            <a:off x="9284604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1.1.Khái niệm: 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Là hệ thống tự động xác định, nhận diện con người qua dữ liệu sinh trắc học khuôn mặt. 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Cấu tạo:  Gồm có</a:t>
            </a:r>
          </a:p>
          <a:p>
            <a:pPr algn="ctr"/>
            <a:endParaRPr lang="vi-VN" sz="2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31EE9E-3A4D-F64C-A6BA-CE64FA8223B1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06B1167-95CA-014B-B111-AB67E5707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82C19E-11DC-7D40-928A-6E4A570CD1A7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2C7CA53-DED4-8C49-B452-9BAB14A4BB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6B7C25-6500-3A48-9275-DB26EF332C44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4D5B367-A658-5178-6C12-793710138E60}"/>
              </a:ext>
            </a:extLst>
          </p:cNvPr>
          <p:cNvSpPr/>
          <p:nvPr/>
        </p:nvSpPr>
        <p:spPr>
          <a:xfrm>
            <a:off x="8354534" y="5717878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81829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 Nguyên lý hoạt động.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2.1.Cơ </a:t>
            </a:r>
            <a:r>
              <a:rPr lang="en-US" sz="32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bản</a:t>
            </a:r>
            <a:endParaRPr lang="en-US" sz="32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để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thể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tích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khuôn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nhận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diện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cần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phải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tách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khuôn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ra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khỏi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khung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cảnh</a:t>
            </a:r>
            <a:endParaRPr lang="en-US" sz="2200" dirty="0">
              <a:latin typeface="SF Pro Semibold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Mỗi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khuôn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đều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nhiều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điểm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mốc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những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phần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lồi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lõm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tạo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nên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đặc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điểm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khuôn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mặt</a:t>
            </a:r>
            <a:endParaRPr lang="en-US" sz="2200" dirty="0">
              <a:latin typeface="SF Pro Semibold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hệ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thống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nhận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diện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gương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định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nghĩa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những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điểm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này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những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điểm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nút</a:t>
            </a:r>
            <a:endParaRPr lang="en-US" sz="2200" dirty="0">
              <a:latin typeface="SF Pro Semibold"/>
              <a:cs typeface="Arial" panose="020B0604020202020204" pitchFamily="34" charset="0"/>
            </a:endParaRPr>
          </a:p>
          <a:p>
            <a:r>
              <a:rPr lang="en-US" sz="2200" dirty="0">
                <a:latin typeface="SF Pro Semibold"/>
                <a:cs typeface="Arial" panose="020B0604020202020204" pitchFamily="34" charset="0"/>
              </a:rPr>
              <a:t>+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thể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nhận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diện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một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điểm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nút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như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sau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Khoảng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giữa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hai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mắt</a:t>
            </a:r>
            <a:endParaRPr lang="en-US" sz="2200" dirty="0">
              <a:latin typeface="SF Pro Semibold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Chiều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rộng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mũi</a:t>
            </a:r>
            <a:endParaRPr lang="en-US" sz="2200" dirty="0">
              <a:latin typeface="SF Pro Semibold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Độ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sâu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hốc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mắt</a:t>
            </a:r>
            <a:endParaRPr lang="en-US" sz="2200" dirty="0">
              <a:latin typeface="SF Pro Semibold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Hình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dạng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xương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gò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má</a:t>
            </a:r>
            <a:endParaRPr lang="en-US" sz="2200" dirty="0">
              <a:latin typeface="SF Pro Semibold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Độ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dài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xương</a:t>
            </a:r>
            <a:r>
              <a:rPr lang="en-US" sz="22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SF Pro Semibold"/>
                <a:cs typeface="Arial" panose="020B0604020202020204" pitchFamily="34" charset="0"/>
              </a:rPr>
              <a:t>hàm</a:t>
            </a:r>
            <a:endParaRPr lang="en-US" sz="2200" dirty="0">
              <a:latin typeface="SF Pro Semibold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7F7F7"/>
              </a:solidFill>
              <a:latin typeface="SF Pro Semibold"/>
              <a:ea typeface="SF Pro Semibold" pitchFamily="2" charset="0"/>
              <a:cs typeface="SF Pro Semibold" pitchFamily="2" charset="0"/>
            </a:endParaRPr>
          </a:p>
          <a:p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vi-VN" sz="28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91C0EC-9E5D-CB47-8FE4-D04509B8AAC4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8CAA8E-3199-D04C-ADD8-728203CDF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B5F3E6-656E-6F48-9F2B-BC6523665BA8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3ACB775-2263-A74D-84EA-41062DAEC5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F6BECB5-5FF9-8F40-A863-6D8E12EB3151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6FAC57BA-AE62-56F2-4CE6-CDE3C2676765}"/>
              </a:ext>
            </a:extLst>
          </p:cNvPr>
          <p:cNvSpPr/>
          <p:nvPr/>
        </p:nvSpPr>
        <p:spPr>
          <a:xfrm>
            <a:off x="8419329" y="5816339"/>
            <a:ext cx="624829" cy="500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1204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 Nguyên lý hoạt động.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2.2.Nhận </a:t>
            </a:r>
            <a:r>
              <a:rPr lang="en-US" sz="32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dạng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3 </a:t>
            </a:r>
            <a:r>
              <a:rPr lang="en-US" sz="32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chiều</a:t>
            </a:r>
            <a:endParaRPr lang="en-US" sz="32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Kỹ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thuật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này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sử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cảm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biến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3D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nắm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bắt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thông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tin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về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dạng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mặt</a:t>
            </a:r>
            <a:endParaRPr lang="en-US" sz="2800" dirty="0">
              <a:latin typeface="SF Pro Semibold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F Pro Semibold"/>
                <a:cs typeface="Arial" panose="020B0604020202020204" pitchFamily="34" charset="0"/>
              </a:rPr>
              <a:t>Thông tin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này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sau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đó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được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sử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xác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định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năng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biệt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bề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như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đường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viền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hốc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mắt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mũi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cầm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dạng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khuôn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3D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nó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bị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ảnh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hưởng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bởi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những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thay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đổi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ánh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sáng</a:t>
            </a:r>
            <a:endParaRPr lang="en-US" sz="2800" dirty="0">
              <a:latin typeface="SF Pro Semibold"/>
              <a:cs typeface="Arial" panose="020B0604020202020204" pitchFamily="34" charset="0"/>
            </a:endParaRPr>
          </a:p>
          <a:p>
            <a:pPr algn="ctr"/>
            <a:endParaRPr lang="vi-VN" sz="28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2FEBF35B-04F4-A744-B169-90EA8108DE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8510441"/>
                  </p:ext>
                </p:extLst>
              </p:nvPr>
            </p:nvGraphicFramePr>
            <p:xfrm>
              <a:off x="59919" y="38088"/>
              <a:ext cx="2916000" cy="518382"/>
            </p:xfrm>
            <a:graphic>
              <a:graphicData uri="http://schemas.microsoft.com/office/powerpoint/2016/slidezoom">
                <pslz:sldZm>
                  <pslz:sldZmObj sldId="280" cId="2477797924">
                    <pslz:zmPr id="{3C6E4362-6E03-B543-BC66-8F163BDA3A4E}" returnToParent="0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16000" cy="5183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2FEBF35B-04F4-A744-B169-90EA8108DE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19" y="38088"/>
                <a:ext cx="2916000" cy="5183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7CED437D-544F-21C3-DF04-9F84C2FACCC0}"/>
              </a:ext>
            </a:extLst>
          </p:cNvPr>
          <p:cNvSpPr/>
          <p:nvPr/>
        </p:nvSpPr>
        <p:spPr>
          <a:xfrm>
            <a:off x="8354534" y="5717878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689000853"/>
      </p:ext>
    </p:extLst>
  </p:cSld>
  <p:clrMapOvr>
    <a:masterClrMapping/>
  </p:clrMapOvr>
  <p:transition spd="med">
    <p:pull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C5CCDA02-DBA0-9246-8996-FF62C5DF7A1E}"/>
              </a:ext>
            </a:extLst>
          </p:cNvPr>
          <p:cNvSpPr/>
          <p:nvPr/>
        </p:nvSpPr>
        <p:spPr>
          <a:xfrm>
            <a:off x="9329747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BD5953-7D91-1140-9528-28D0EC321C53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2ED116-8D75-9443-98D3-0617A9CA7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59C726-E540-1E41-8E8C-B48E9AFA730F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FE21043-D10D-7A46-92CA-8E4109873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9AF7FE2-B0F1-5E4B-B911-0E579C80D4AF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23E927-F6EC-0446-A60C-160F422DAF1F}"/>
              </a:ext>
            </a:extLst>
          </p:cNvPr>
          <p:cNvSpPr/>
          <p:nvPr/>
        </p:nvSpPr>
        <p:spPr>
          <a:xfrm>
            <a:off x="8399282" y="5825765"/>
            <a:ext cx="599170" cy="4906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8226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E4F9480-64ED-1F49-86B5-29152FB51C3C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9B057B-DC1A-9C42-9925-3763A53A4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7BEF3CB-9DF4-394A-ADC1-83A8B27786F7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9E4E7F7-85F0-2644-845A-0BF660AFD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0C4D66-F3E0-6340-9360-0A97496EEC13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DF5671-AC99-D577-AA08-9F4DB545DA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5" y="970059"/>
            <a:ext cx="8281683" cy="474508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5A3874F-47DA-1563-5216-3A054D32FAD0}"/>
              </a:ext>
            </a:extLst>
          </p:cNvPr>
          <p:cNvSpPr/>
          <p:nvPr/>
        </p:nvSpPr>
        <p:spPr>
          <a:xfrm>
            <a:off x="8354534" y="5717878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7509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 Nguyên lý hoạt động.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2.3.Phân </a:t>
            </a:r>
            <a:r>
              <a:rPr lang="en-US" sz="32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tích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32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kết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32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cấu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xu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hướng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mới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nổi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sử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chi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tiết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ảnh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da,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được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chụp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ảnh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kỹ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thuật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số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hoặc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máy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scan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tiêu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chuẩn</a:t>
            </a:r>
            <a:endParaRPr lang="en-US" sz="2800" dirty="0">
              <a:latin typeface="SF Pro Semibold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đưa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đường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trưng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hình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dạng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điểm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nốt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trên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làn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da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vào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gian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SF Pro Semibold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SF Pro Semibold"/>
                <a:cs typeface="Arial" panose="020B0604020202020204" pitchFamily="34" charset="0"/>
              </a:rPr>
              <a:t>học</a:t>
            </a:r>
            <a:endParaRPr lang="en-US" sz="2800" dirty="0">
              <a:latin typeface="SF Pro Semibold"/>
              <a:cs typeface="Arial" panose="020B0604020202020204" pitchFamily="34" charset="0"/>
            </a:endParaRPr>
          </a:p>
          <a:p>
            <a:endParaRPr lang="en-US" sz="32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vi-VN" sz="28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2FEBF35B-04F4-A744-B169-90EA8108DE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919" y="38088"/>
              <a:ext cx="2916000" cy="518382"/>
            </p:xfrm>
            <a:graphic>
              <a:graphicData uri="http://schemas.microsoft.com/office/powerpoint/2016/slidezoom">
                <pslz:sldZm>
                  <pslz:sldZmObj sldId="280" cId="2477797924">
                    <pslz:zmPr id="{3C6E4362-6E03-B543-BC66-8F163BDA3A4E}" returnToParent="0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16000" cy="5183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2FEBF35B-04F4-A744-B169-90EA8108DE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19" y="38088"/>
                <a:ext cx="2916000" cy="5183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A01ED954-624F-AA65-45FE-C74963437D91}"/>
              </a:ext>
            </a:extLst>
          </p:cNvPr>
          <p:cNvSpPr/>
          <p:nvPr/>
        </p:nvSpPr>
        <p:spPr>
          <a:xfrm>
            <a:off x="8310502" y="5731497"/>
            <a:ext cx="658256" cy="5612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04301214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C5CCDA02-DBA0-9246-8996-FF62C5DF7A1E}"/>
              </a:ext>
            </a:extLst>
          </p:cNvPr>
          <p:cNvSpPr/>
          <p:nvPr/>
        </p:nvSpPr>
        <p:spPr>
          <a:xfrm>
            <a:off x="9329747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BD5953-7D91-1140-9528-28D0EC321C53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2ED116-8D75-9443-98D3-0617A9CA7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59C726-E540-1E41-8E8C-B48E9AFA730F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FE21043-D10D-7A46-92CA-8E4109873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9AF7FE2-B0F1-5E4B-B911-0E579C80D4AF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23E927-F6EC-0446-A60C-160F422DAF1F}"/>
              </a:ext>
            </a:extLst>
          </p:cNvPr>
          <p:cNvSpPr/>
          <p:nvPr/>
        </p:nvSpPr>
        <p:spPr>
          <a:xfrm>
            <a:off x="8399282" y="5825765"/>
            <a:ext cx="599170" cy="4906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88226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C5CCDA02-DBA0-9246-8996-FF62C5DF7A1E}"/>
              </a:ext>
            </a:extLst>
          </p:cNvPr>
          <p:cNvSpPr/>
          <p:nvPr/>
        </p:nvSpPr>
        <p:spPr>
          <a:xfrm>
            <a:off x="9329747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BD5953-7D91-1140-9528-28D0EC321C53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2ED116-8D75-9443-98D3-0617A9CA7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59C726-E540-1E41-8E8C-B48E9AFA730F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FE21043-D10D-7A46-92CA-8E4109873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9AF7FE2-B0F1-5E4B-B911-0E579C80D4AF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28605E6-025D-3146-A285-8A5645213A8E}"/>
              </a:ext>
            </a:extLst>
          </p:cNvPr>
          <p:cNvSpPr/>
          <p:nvPr/>
        </p:nvSpPr>
        <p:spPr>
          <a:xfrm>
            <a:off x="8354534" y="5717878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88226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FC237E-2D9B-BC48-B029-7DD3A726E6CB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65EF5FA-51B6-8F4D-B9D2-EB098873B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9B6CC0E-B793-A644-9507-FA4B802D2BC5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E063579-2DA1-6642-A578-28B53956BF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6ED80B-A19D-A44C-9298-67B20CC3BA75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42" name="Rectangle: Rounded Corners 26">
            <a:extLst>
              <a:ext uri="{FF2B5EF4-FFF2-40B4-BE49-F238E27FC236}">
                <a16:creationId xmlns:a16="http://schemas.microsoft.com/office/drawing/2014/main" id="{A4C57DCB-9117-A44B-A961-2B9538E7AFC6}"/>
              </a:ext>
            </a:extLst>
          </p:cNvPr>
          <p:cNvSpPr/>
          <p:nvPr/>
        </p:nvSpPr>
        <p:spPr>
          <a:xfrm>
            <a:off x="9284604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3.1.Nhận dạng khuôn mặt có chính xác không?: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Phụ thuộc vào nhiều yếu tố: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</a:t>
            </a:r>
            <a:r>
              <a:rPr lang="en-US" sz="280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ão hóa trên khuôn mặt.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Hệ điều hành ổn định.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Thời gian của ảnh chụp. v.v	</a:t>
            </a: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=&gt; Nhưng nó vẫn là một trong những công nghệ sinh trắc học chính xác nhất hiện nay. </a:t>
            </a:r>
          </a:p>
          <a:p>
            <a:pPr>
              <a:lnSpc>
                <a:spcPct val="150000"/>
              </a:lnSpc>
            </a:pPr>
            <a:endParaRPr lang="en-US" sz="280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B7937E-DB6B-3E48-A6B2-0D57E23D271A}"/>
              </a:ext>
            </a:extLst>
          </p:cNvPr>
          <p:cNvSpPr/>
          <p:nvPr/>
        </p:nvSpPr>
        <p:spPr>
          <a:xfrm>
            <a:off x="8399282" y="5825765"/>
            <a:ext cx="599170" cy="4906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58693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9FD4CE-7D5E-8648-B3E1-F738E84F0450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EB759C1-D952-CF41-B030-DEA4F8576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58BC177-B077-7147-864C-48653A0DDBCB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332D94A-E609-4B45-AB2A-117F29E4AE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1EAB9E-2047-3447-AD80-1773EC8D9A03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43" name="Rectangle: Rounded Corners 26">
            <a:extLst>
              <a:ext uri="{FF2B5EF4-FFF2-40B4-BE49-F238E27FC236}">
                <a16:creationId xmlns:a16="http://schemas.microsoft.com/office/drawing/2014/main" id="{3FABE765-7EF4-6D4C-883F-56031D0458D1}"/>
              </a:ext>
            </a:extLst>
          </p:cNvPr>
          <p:cNvSpPr/>
          <p:nvPr/>
        </p:nvSpPr>
        <p:spPr>
          <a:xfrm>
            <a:off x="699853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3.1.Nhận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dạng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khuôn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mặt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có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chính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xác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không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?: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Phụ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thuộc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vào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nhiều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yếu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tố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</a:t>
            </a:r>
            <a:r>
              <a:rPr lang="en-US" sz="2800" dirty="0" err="1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ão</a:t>
            </a:r>
            <a:r>
              <a:rPr lang="en-US" sz="2800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hóa</a:t>
            </a:r>
            <a:r>
              <a:rPr lang="en-US" sz="2800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trên</a:t>
            </a:r>
            <a:r>
              <a:rPr lang="en-US" sz="2800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khuôn</a:t>
            </a:r>
            <a:r>
              <a:rPr lang="en-US" sz="2800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mặt</a:t>
            </a:r>
            <a:r>
              <a:rPr lang="en-US" sz="2800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Hệ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điều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hành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ổn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định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Thời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gian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của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ảnh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chụp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v.v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=&gt;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Nhưng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nó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vẫn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là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một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trong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những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công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nghệ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sinh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trắc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học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chính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xác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nhất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hiện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nay. 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051C072-26E7-CC88-D164-C009854A8351}"/>
              </a:ext>
            </a:extLst>
          </p:cNvPr>
          <p:cNvSpPr/>
          <p:nvPr/>
        </p:nvSpPr>
        <p:spPr>
          <a:xfrm>
            <a:off x="8399282" y="5825765"/>
            <a:ext cx="599170" cy="4906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61313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5" name="Rectangle: Rounded Corners 26">
            <a:extLst>
              <a:ext uri="{FF2B5EF4-FFF2-40B4-BE49-F238E27FC236}">
                <a16:creationId xmlns:a16="http://schemas.microsoft.com/office/drawing/2014/main" id="{1DE421A0-4AA7-F748-A8B2-7D666592FD69}"/>
              </a:ext>
            </a:extLst>
          </p:cNvPr>
          <p:cNvSpPr/>
          <p:nvPr/>
        </p:nvSpPr>
        <p:spPr>
          <a:xfrm>
            <a:off x="9284604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3.2.Nhận diện khuôn mặt có an toàn không?: 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Sử dụng các thuật toán để mã hóa dữ liệu sinh trắc học. </a:t>
            </a:r>
            <a:r>
              <a:rPr lang="en-US" sz="280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Các dữ liệu này được lưu trữ dưới dạng ẩn danh. </a:t>
            </a: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=&gt; Công nghệ này có độ an toàn cao. </a:t>
            </a:r>
          </a:p>
          <a:p>
            <a:pPr>
              <a:lnSpc>
                <a:spcPct val="150000"/>
              </a:lnSpc>
            </a:pPr>
            <a:endParaRPr lang="en-US" sz="280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D1C644-5412-434A-AB94-A474D84422E4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801219-D8E0-0E4B-B835-0C7CEE368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086ECF-A23C-6544-92E7-04666AAA7090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B69E9D6-19AA-F74D-A1FF-D4E75B1945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CD4D18-8BB6-1642-A398-21B592D0E6C3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A07EE0F4-DAC0-E74E-B7D4-E1603A508532}"/>
              </a:ext>
            </a:extLst>
          </p:cNvPr>
          <p:cNvSpPr/>
          <p:nvPr/>
        </p:nvSpPr>
        <p:spPr>
          <a:xfrm>
            <a:off x="8399282" y="5825765"/>
            <a:ext cx="599170" cy="4906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88750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5" name="Rectangle: Rounded Corners 26">
            <a:extLst>
              <a:ext uri="{FF2B5EF4-FFF2-40B4-BE49-F238E27FC236}">
                <a16:creationId xmlns:a16="http://schemas.microsoft.com/office/drawing/2014/main" id="{1DE421A0-4AA7-F748-A8B2-7D666592FD69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3.2.Nhận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diện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khuôn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mặt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có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an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toàn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không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?: 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Sử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dụng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các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thuật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toán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để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mã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hóa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dữ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liệu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sinh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trắc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học</a:t>
            </a:r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</a:t>
            </a:r>
            <a:r>
              <a:rPr lang="en-US" sz="2800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Các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dữ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liệu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này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được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lưu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trữ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dưới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dạng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ẩn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danh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=&gt;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Công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nghệ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này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có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độ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an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toàn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cao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807488-D54B-824D-BE6C-447F72A504C4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782870D-E704-344B-9393-6A748BC05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510A4E-3C64-D749-AC1C-6366CAA99E9E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8CD931B-3084-DB41-AA91-98A7E7078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A2D61A-80CC-014E-B0CA-C6FD956FA616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AAE5A82-995E-5AA1-3A2B-228460D9BE49}"/>
              </a:ext>
            </a:extLst>
          </p:cNvPr>
          <p:cNvSpPr/>
          <p:nvPr/>
        </p:nvSpPr>
        <p:spPr>
          <a:xfrm>
            <a:off x="8310501" y="5769204"/>
            <a:ext cx="687951" cy="547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56889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95FFB4-F685-4ED0-853F-F9625180140D}"/>
              </a:ext>
            </a:extLst>
          </p:cNvPr>
          <p:cNvGrpSpPr/>
          <p:nvPr/>
        </p:nvGrpSpPr>
        <p:grpSpPr>
          <a:xfrm>
            <a:off x="0" y="-1"/>
            <a:ext cx="9144000" cy="6857999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8D5F4-D0CB-456D-9888-44FDA15788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FB4E9F-2277-4F12-88B1-1D8CD19009BB}"/>
                </a:ext>
              </a:extLst>
            </p:cNvPr>
            <p:cNvSpPr txBox="1"/>
            <p:nvPr/>
          </p:nvSpPr>
          <p:spPr>
            <a:xfrm>
              <a:off x="3804211" y="706321"/>
              <a:ext cx="45835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00:00</a:t>
              </a:r>
              <a:endParaRPr lang="vi-VN" sz="6600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91BE8-C331-49E3-8760-1B74A3F024DC}"/>
                </a:ext>
              </a:extLst>
            </p:cNvPr>
            <p:cNvSpPr txBox="1"/>
            <p:nvPr/>
          </p:nvSpPr>
          <p:spPr>
            <a:xfrm>
              <a:off x="4409952" y="1983595"/>
              <a:ext cx="3372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Monday, 16 October</a:t>
              </a:r>
              <a:endParaRPr lang="vi-VN" sz="1200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E879A97-8F89-429E-B945-3B35A6D3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/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5" name="Rectangle: Rounded Corners 26">
            <a:extLst>
              <a:ext uri="{FF2B5EF4-FFF2-40B4-BE49-F238E27FC236}">
                <a16:creationId xmlns:a16="http://schemas.microsoft.com/office/drawing/2014/main" id="{1DE421A0-4AA7-F748-A8B2-7D666592FD69}"/>
              </a:ext>
            </a:extLst>
          </p:cNvPr>
          <p:cNvSpPr/>
          <p:nvPr/>
        </p:nvSpPr>
        <p:spPr>
          <a:xfrm>
            <a:off x="9215764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3.3.Điểm tin cậy trong nhận dạng khuôn mặt?: 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Hệ thống sẽ phát hiện, so sánh khuôn mặt với dữ liệu từ database.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Điểm tin cậy càng cao thì khả năng hai hình ảnh thuộc về cùng một người càng cao.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=&gt; Ngưỡng điểm này thường lên đến &gt;90%.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807488-D54B-824D-BE6C-447F72A504C4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782870D-E704-344B-9393-6A748BC05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510A4E-3C64-D749-AC1C-6366CAA99E9E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8CD931B-3084-DB41-AA91-98A7E7078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A2D61A-80CC-014E-B0CA-C6FD956FA616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BE5AC8D2-83BE-054A-BBE8-0D56095B7656}"/>
              </a:ext>
            </a:extLst>
          </p:cNvPr>
          <p:cNvSpPr/>
          <p:nvPr/>
        </p:nvSpPr>
        <p:spPr>
          <a:xfrm>
            <a:off x="8310501" y="5769204"/>
            <a:ext cx="687951" cy="547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00817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5" name="Rectangle: Rounded Corners 26">
            <a:extLst>
              <a:ext uri="{FF2B5EF4-FFF2-40B4-BE49-F238E27FC236}">
                <a16:creationId xmlns:a16="http://schemas.microsoft.com/office/drawing/2014/main" id="{1DE421A0-4AA7-F748-A8B2-7D666592FD69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3.3.Điểm tin cậy trong nhận dạng khuôn mặt?: 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Hệ thống sẽ phát hiện, so sánh khuôn mặt với dữ liệu từ database.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Điểm tin cậy càng cao thì khả năng hai hình ảnh thuộc về cùng một người càng cao.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=&gt; Ngưỡng điểm này thường lên đến &gt;90%.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807488-D54B-824D-BE6C-447F72A504C4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782870D-E704-344B-9393-6A748BC05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510A4E-3C64-D749-AC1C-6366CAA99E9E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8CD931B-3084-DB41-AA91-98A7E7078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A2D61A-80CC-014E-B0CA-C6FD956FA616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AAE5A82-995E-5AA1-3A2B-228460D9BE49}"/>
              </a:ext>
            </a:extLst>
          </p:cNvPr>
          <p:cNvSpPr/>
          <p:nvPr/>
        </p:nvSpPr>
        <p:spPr>
          <a:xfrm>
            <a:off x="8310501" y="5769204"/>
            <a:ext cx="687951" cy="547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32173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C5CCDA02-DBA0-9246-8996-FF62C5DF7A1E}"/>
              </a:ext>
            </a:extLst>
          </p:cNvPr>
          <p:cNvSpPr/>
          <p:nvPr/>
        </p:nvSpPr>
        <p:spPr>
          <a:xfrm>
            <a:off x="9329747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4. Ưu, nhược điểm và ứng dụng.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943966-D209-254B-9B01-A7A51E46E548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552EC8F-E25B-DE46-AE64-68A3D8AC6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511C2D3-72D0-EE44-B37B-06608FB34D25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D829574-0FEB-D143-8459-89D121B7CA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C1A8-EECC-EC48-9E75-0256BF661226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B07FD13-031D-F280-6733-0A00BF569F0C}"/>
              </a:ext>
            </a:extLst>
          </p:cNvPr>
          <p:cNvSpPr/>
          <p:nvPr/>
        </p:nvSpPr>
        <p:spPr>
          <a:xfrm>
            <a:off x="8354534" y="5717878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9010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1" name="Rectangle: Rounded Corners 24">
            <a:extLst>
              <a:ext uri="{FF2B5EF4-FFF2-40B4-BE49-F238E27FC236}">
                <a16:creationId xmlns:a16="http://schemas.microsoft.com/office/drawing/2014/main" id="{C5CCDA02-DBA0-9246-8996-FF62C5DF7A1E}"/>
              </a:ext>
            </a:extLst>
          </p:cNvPr>
          <p:cNvSpPr/>
          <p:nvPr/>
        </p:nvSpPr>
        <p:spPr>
          <a:xfrm>
            <a:off x="9329747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4. Ưu, nhược điểm và ứng dụng.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943966-D209-254B-9B01-A7A51E46E548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552EC8F-E25B-DE46-AE64-68A3D8AC6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511C2D3-72D0-EE44-B37B-06608FB34D25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D829574-0FEB-D143-8459-89D121B7CA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C1A8-EECC-EC48-9E75-0256BF661226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10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660988" y="1304520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807488-D54B-824D-BE6C-447F72A504C4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782870D-E704-344B-9393-6A748BC05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510A4E-3C64-D749-AC1C-6366CAA99E9E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8CD931B-3084-DB41-AA91-98A7E7078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A2D61A-80CC-014E-B0CA-C6FD956FA616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8"/>
              <a:ext cx="12191999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78B3BE3-7A33-CA42-9F48-D1DAA83D4B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2" r="15812"/>
          <a:stretch/>
        </p:blipFill>
        <p:spPr>
          <a:xfrm>
            <a:off x="1498368" y="4094766"/>
            <a:ext cx="2519679" cy="1417320"/>
          </a:xfrm>
          <a:prstGeom prst="roundRect">
            <a:avLst>
              <a:gd name="adj" fmla="val 11471"/>
            </a:avLst>
          </a:prstGeom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AAE5A82-995E-5AA1-3A2B-228460D9BE49}"/>
              </a:ext>
            </a:extLst>
          </p:cNvPr>
          <p:cNvSpPr/>
          <p:nvPr/>
        </p:nvSpPr>
        <p:spPr>
          <a:xfrm>
            <a:off x="8310501" y="5769204"/>
            <a:ext cx="687951" cy="547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29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55AC7C-4930-CF4D-A23A-5B1BE10724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9" b="12389"/>
          <a:stretch/>
        </p:blipFill>
        <p:spPr>
          <a:xfrm>
            <a:off x="5964915" y="1658073"/>
            <a:ext cx="2401150" cy="1350647"/>
          </a:xfrm>
          <a:prstGeom prst="roundRect">
            <a:avLst>
              <a:gd name="adj" fmla="val 11471"/>
            </a:avLst>
          </a:prstGeom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D81D05-F66F-134E-88A1-F531D19D11C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2175" y="3696353"/>
            <a:ext cx="3600600" cy="2025338"/>
          </a:xfrm>
          <a:prstGeom prst="roundRect">
            <a:avLst>
              <a:gd name="adj" fmla="val 11471"/>
            </a:avLst>
          </a:prstGeom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A188EEF-A954-9543-B9F6-1C8B176B4A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1292923" y="1477905"/>
            <a:ext cx="3600601" cy="2025338"/>
          </a:xfrm>
          <a:prstGeom prst="roundRect">
            <a:avLst>
              <a:gd name="adj" fmla="val 11471"/>
            </a:avLst>
          </a:prstGeom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104431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3. Độ tin cậy và chính xác.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660988" y="1304520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8"/>
              <a:ext cx="12191999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78B3BE3-7A33-CA42-9F48-D1DAA83D4B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2" r="15812"/>
          <a:stretch/>
        </p:blipFill>
        <p:spPr>
          <a:xfrm>
            <a:off x="929699" y="4247672"/>
            <a:ext cx="3809275" cy="1836840"/>
          </a:xfrm>
          <a:prstGeom prst="roundRect">
            <a:avLst>
              <a:gd name="adj" fmla="val 11471"/>
            </a:avLst>
          </a:prstGeom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55AC7C-4930-CF4D-A23A-5B1BE10724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9" b="12389"/>
          <a:stretch/>
        </p:blipFill>
        <p:spPr>
          <a:xfrm>
            <a:off x="5577791" y="1594898"/>
            <a:ext cx="3356808" cy="1937210"/>
          </a:xfrm>
          <a:prstGeom prst="roundRect">
            <a:avLst>
              <a:gd name="adj" fmla="val 11471"/>
            </a:avLst>
          </a:prstGeom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D81D05-F66F-134E-88A1-F531D19D11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115" y="3935118"/>
            <a:ext cx="4109043" cy="2311337"/>
          </a:xfrm>
          <a:prstGeom prst="roundRect">
            <a:avLst>
              <a:gd name="adj" fmla="val 11471"/>
            </a:avLst>
          </a:prstGeom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A188EEF-A954-9543-B9F6-1C8B176B4AE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794508" y="1413938"/>
            <a:ext cx="4571396" cy="2571410"/>
          </a:xfrm>
          <a:prstGeom prst="roundRect">
            <a:avLst>
              <a:gd name="adj" fmla="val 11471"/>
            </a:avLst>
          </a:prstGeom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AAE5A82-995E-5AA1-3A2B-228460D9BE49}"/>
              </a:ext>
            </a:extLst>
          </p:cNvPr>
          <p:cNvSpPr/>
          <p:nvPr/>
        </p:nvSpPr>
        <p:spPr>
          <a:xfrm>
            <a:off x="8310501" y="5769204"/>
            <a:ext cx="687951" cy="547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29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8EF53DAA-5468-5A4B-85BE-96A0A14839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919" y="38088"/>
              <a:ext cx="2916000" cy="518382"/>
            </p:xfrm>
            <a:graphic>
              <a:graphicData uri="http://schemas.microsoft.com/office/powerpoint/2016/slidezoom">
                <pslz:sldZm>
                  <pslz:sldZmObj sldId="280" cId="2477797924">
                    <pslz:zmPr id="{3C6E4362-6E03-B543-BC66-8F163BDA3A4E}" returnToParent="0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16000" cy="5183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EF53DAA-5468-5A4B-85BE-96A0A1483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19" y="38088"/>
                <a:ext cx="2916000" cy="5183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41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E4F9480-64ED-1F49-86B5-29152FB51C3C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9B057B-DC1A-9C42-9925-3763A53A4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7BEF3CB-9DF4-394A-ADC1-83A8B27786F7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9E4E7F7-85F0-2644-845A-0BF660AFD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0C4D66-F3E0-6340-9360-0A97496EEC13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E6A59D3-2F50-433A-524B-98D3494E41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8" y="591425"/>
            <a:ext cx="8490118" cy="519695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BA91942-8BBF-E67A-4C53-4B682AFBF97A}"/>
              </a:ext>
            </a:extLst>
          </p:cNvPr>
          <p:cNvSpPr/>
          <p:nvPr/>
        </p:nvSpPr>
        <p:spPr>
          <a:xfrm>
            <a:off x="8439327" y="5812292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84498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4. Ưu, nhược điểm và ứng dụng. </a:t>
            </a:r>
          </a:p>
        </p:txBody>
      </p:sp>
      <p:sp>
        <p:nvSpPr>
          <p:cNvPr id="31" name="Rectangle: Rounded Corners 26">
            <a:extLst>
              <a:ext uri="{FF2B5EF4-FFF2-40B4-BE49-F238E27FC236}">
                <a16:creationId xmlns:a16="http://schemas.microsoft.com/office/drawing/2014/main" id="{EA39E3A5-8A1A-FD46-B16E-54D5B2CF18A7}"/>
              </a:ext>
            </a:extLst>
          </p:cNvPr>
          <p:cNvSpPr/>
          <p:nvPr/>
        </p:nvSpPr>
        <p:spPr>
          <a:xfrm>
            <a:off x="9284604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1.1.Khái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niệm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Là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hệ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thống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tự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động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xác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định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nhận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diện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con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người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qua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dữ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liệu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sinh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trắc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học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khuôn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mặt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Cấu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tạo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Gồm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có</a:t>
            </a: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vi-VN" sz="28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1B8FA1-652B-FE40-AFA0-87E3482F8D35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8E87CF3-CEF6-E944-A2B2-7EC926A49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0209FA-E78B-E14F-AD25-DA84CDE67DD2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4447432-631E-F049-9F37-4F62F5531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49291-6873-7E4D-BDAC-0CAB17A3996B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CBAFA2A-5626-6EA6-077B-07255112A195}"/>
              </a:ext>
            </a:extLst>
          </p:cNvPr>
          <p:cNvSpPr/>
          <p:nvPr/>
        </p:nvSpPr>
        <p:spPr>
          <a:xfrm>
            <a:off x="8354534" y="5717878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54718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50"/>
            <a:ext cx="9143985" cy="553955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390707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399736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21109" y="5803481"/>
            <a:ext cx="405760" cy="4429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7F3FF-6209-4397-92BF-DDA540952CB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7854" r="95224" b="12930"/>
          <a:stretch/>
        </p:blipFill>
        <p:spPr>
          <a:xfrm>
            <a:off x="99842" y="5352288"/>
            <a:ext cx="460416" cy="49972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B173C9F-3606-4AE5-A8F1-E7E0503E151A}"/>
              </a:ext>
            </a:extLst>
          </p:cNvPr>
          <p:cNvGrpSpPr/>
          <p:nvPr/>
        </p:nvGrpSpPr>
        <p:grpSpPr>
          <a:xfrm>
            <a:off x="714049" y="768911"/>
            <a:ext cx="2702003" cy="5539552"/>
            <a:chOff x="952065" y="601334"/>
            <a:chExt cx="3602671" cy="553622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5CAFB0E-34B4-434C-A9F5-5B029D6ACE73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F19987-BA9E-4F1D-B0FF-9399FEE5C8AF}"/>
                </a:ext>
              </a:extLst>
            </p:cNvPr>
            <p:cNvSpPr txBox="1"/>
            <p:nvPr/>
          </p:nvSpPr>
          <p:spPr>
            <a:xfrm>
              <a:off x="1520456" y="839973"/>
              <a:ext cx="253055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>
                  <a:solidFill>
                    <a:srgbClr val="F7F7F7"/>
                  </a:solidFill>
                </a:rPr>
                <a:t>KẾT LUẬN</a:t>
              </a:r>
              <a:endParaRPr lang="vi-VN" sz="2100" b="1">
                <a:solidFill>
                  <a:srgbClr val="F7F7F7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097425-0032-44D5-8572-F8E242240628}"/>
              </a:ext>
            </a:extLst>
          </p:cNvPr>
          <p:cNvGrpSpPr/>
          <p:nvPr/>
        </p:nvGrpSpPr>
        <p:grpSpPr>
          <a:xfrm>
            <a:off x="3494203" y="768911"/>
            <a:ext cx="5566717" cy="5527607"/>
            <a:chOff x="4658937" y="595463"/>
            <a:chExt cx="7422289" cy="5542091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6BFAEDD-4336-4BCE-B7B0-FEFCC8A890AD}"/>
                </a:ext>
              </a:extLst>
            </p:cNvPr>
            <p:cNvSpPr/>
            <p:nvPr/>
          </p:nvSpPr>
          <p:spPr>
            <a:xfrm>
              <a:off x="4658937" y="595463"/>
              <a:ext cx="7422289" cy="5542091"/>
            </a:xfrm>
            <a:prstGeom prst="roundRect">
              <a:avLst>
                <a:gd name="adj" fmla="val 1946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1F09BD-991D-49A8-8019-0E1B28192E4A}"/>
                </a:ext>
              </a:extLst>
            </p:cNvPr>
            <p:cNvSpPr txBox="1"/>
            <p:nvPr/>
          </p:nvSpPr>
          <p:spPr>
            <a:xfrm>
              <a:off x="7408656" y="849932"/>
              <a:ext cx="253054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>
                  <a:solidFill>
                    <a:srgbClr val="F7F7F7"/>
                  </a:solidFill>
                </a:rPr>
                <a:t>TỔNG KẾT</a:t>
              </a:r>
              <a:endParaRPr lang="vi-VN" sz="2100" b="1">
                <a:solidFill>
                  <a:srgbClr val="F7F7F7"/>
                </a:solidFill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999020C-66BF-4D62-8966-CFCD5E8EB82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91156"/>
          <a:stretch/>
        </p:blipFill>
        <p:spPr>
          <a:xfrm>
            <a:off x="3700" y="6399348"/>
            <a:ext cx="9144000" cy="45491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3C8148-B808-40AE-B023-57A4EF49FDAA}"/>
              </a:ext>
            </a:extLst>
          </p:cNvPr>
          <p:cNvSpPr txBox="1"/>
          <p:nvPr/>
        </p:nvSpPr>
        <p:spPr>
          <a:xfrm>
            <a:off x="8171593" y="6467109"/>
            <a:ext cx="7043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825">
                <a:solidFill>
                  <a:schemeClr val="bg1"/>
                </a:solidFill>
              </a:rPr>
              <a:t>08/08/2021</a:t>
            </a:r>
            <a:endParaRPr lang="vi-VN" sz="825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872F35-64A4-404B-BF05-DC1658E8F161}"/>
              </a:ext>
            </a:extLst>
          </p:cNvPr>
          <p:cNvGrpSpPr/>
          <p:nvPr/>
        </p:nvGrpSpPr>
        <p:grpSpPr>
          <a:xfrm>
            <a:off x="7645368" y="57475"/>
            <a:ext cx="1498618" cy="313640"/>
            <a:chOff x="7645368" y="57475"/>
            <a:chExt cx="1498618" cy="313640"/>
          </a:xfrm>
        </p:grpSpPr>
        <p:pic>
          <p:nvPicPr>
            <p:cNvPr id="48" name="Picture 47">
              <a:hlinkClick r:id="rId17" action="ppaction://hlinksldjump"/>
              <a:extLst>
                <a:ext uri="{FF2B5EF4-FFF2-40B4-BE49-F238E27FC236}">
                  <a16:creationId xmlns:a16="http://schemas.microsoft.com/office/drawing/2014/main" id="{3D051276-C122-3947-88F4-EA345846D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91385" b="95720"/>
            <a:stretch/>
          </p:blipFill>
          <p:spPr>
            <a:xfrm>
              <a:off x="8021564" y="57475"/>
              <a:ext cx="1122422" cy="31364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19C50E8-A9DA-DE43-BB13-45B1D0F5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45368" y="77583"/>
              <a:ext cx="255600" cy="255600"/>
            </a:xfrm>
            <a:prstGeom prst="ellipse">
              <a:avLst/>
            </a:prstGeom>
            <a:ln w="12700">
              <a:gradFill flip="none" rotWithShape="1">
                <a:gsLst>
                  <a:gs pos="25000">
                    <a:srgbClr val="FA7E1E"/>
                  </a:gs>
                  <a:gs pos="0">
                    <a:srgbClr val="FEDA75"/>
                  </a:gs>
                  <a:gs pos="50000">
                    <a:srgbClr val="D62976"/>
                  </a:gs>
                  <a:gs pos="75000">
                    <a:srgbClr val="962FBF"/>
                  </a:gs>
                  <a:gs pos="100000">
                    <a:srgbClr val="4F5BD5"/>
                  </a:gs>
                </a:gsLst>
                <a:lin ang="18900000" scaled="1"/>
                <a:tileRect/>
              </a:gradFill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50E18E-102B-2444-BC8F-F0E0371B809D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8EA02EA-C576-734C-A606-6AE4E7DBF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745918D-FA46-424A-897E-4A83B76EF0F9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B88DC26-9106-BD48-B675-9E0E9E9037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DAAA9B-0C16-8546-9C23-710D1A051012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9413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vi-VN" sz="135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658045" y="446893"/>
            <a:ext cx="8271448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4. Ưu, nhược điểm và ứng dụng.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647977" y="1190432"/>
            <a:ext cx="8281515" cy="5125946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4.1.Ưu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điểm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va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̀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nhược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điểm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</a:p>
          <a:p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+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Ưu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sz="2800" dirty="0" err="1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điểm</a:t>
            </a:r>
            <a:r>
              <a:rPr lang="en-US" sz="2800" dirty="0">
                <a:solidFill>
                  <a:srgbClr val="F7F7F7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Nhận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khuôn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ngay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bạn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đeo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kính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hay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đổi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tuổi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Có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khả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năng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nhận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diện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chính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xác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các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đặc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điểm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khuôn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mặt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với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nghê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̣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bảo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mật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3D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mặt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có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thê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̉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biệt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mặt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sinh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đôi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Tính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bảo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mật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dư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̃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liệu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cao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thê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̉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sao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chép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 err="1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mặt</a:t>
            </a:r>
            <a:r>
              <a:rPr lang="en-US" b="1" spc="-5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b="1" spc="-5" dirty="0">
                <a:solidFill>
                  <a:srgbClr val="F7F7F7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800" b="1" spc="-5" dirty="0">
                <a:solidFill>
                  <a:srgbClr val="F7F7F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</a:t>
            </a:r>
            <a:r>
              <a:rPr lang="en-US" sz="2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Nhược</a:t>
            </a:r>
            <a:r>
              <a:rPr lang="en-US" sz="2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spc="-5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điểm</a:t>
            </a:r>
            <a:r>
              <a:rPr lang="en-US" sz="2800" b="1" spc="-5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Chi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phí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đầu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tư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cao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hơn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so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với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dòng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sản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phẩm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nghê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̣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vân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tay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và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thẻ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từ</a:t>
            </a:r>
            <a:r>
              <a:rPr lang="en-US" sz="1800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Hạn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chế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nhận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diện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hơn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khi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đeo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kính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râm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,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khẩu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trang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, </a:t>
            </a:r>
            <a:r>
              <a:rPr lang="en-US" sz="1800" b="1" spc="-5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nón</a:t>
            </a:r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Các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hình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ảnh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độ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phân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giải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thấp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(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thiết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bị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nhận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diện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khuôn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mặt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sử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dụng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camera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có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độ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phân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giải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 </a:t>
            </a:r>
            <a:r>
              <a:rPr lang="en-US" b="1" i="0" dirty="0" err="1">
                <a:solidFill>
                  <a:srgbClr val="F7F7F7"/>
                </a:solidFill>
                <a:effectLst/>
                <a:latin typeface="SF Pro Semibold"/>
              </a:rPr>
              <a:t>thấp</a:t>
            </a:r>
            <a:r>
              <a:rPr lang="en-US" b="1" i="0" dirty="0">
                <a:solidFill>
                  <a:srgbClr val="F7F7F7"/>
                </a:solidFill>
                <a:effectLst/>
                <a:latin typeface="SF Pro Semibold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spc="-5" dirty="0">
              <a:solidFill>
                <a:srgbClr val="F7F7F7"/>
              </a:solidFill>
              <a:effectLst/>
              <a:latin typeface="SF Pro Semibold"/>
              <a:ea typeface="Times New Roman" panose="02020603050405020304" pitchFamily="18" charset="0"/>
            </a:endParaRPr>
          </a:p>
          <a:p>
            <a:r>
              <a:rPr lang="en-US" sz="1800" b="1" spc="-5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 </a:t>
            </a:r>
            <a:endParaRPr lang="en-US" sz="1800" dirty="0">
              <a:solidFill>
                <a:srgbClr val="F7F7F7"/>
              </a:solidFill>
              <a:effectLst/>
              <a:latin typeface="SF Pro Semibold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F7F7F7"/>
              </a:solidFill>
              <a:effectLst/>
              <a:latin typeface="SF Pro Semibold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spc="-5" dirty="0">
              <a:solidFill>
                <a:srgbClr val="F7F7F7"/>
              </a:solidFill>
              <a:effectLst/>
              <a:latin typeface="SF Pro Semibold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800" b="1" spc="-5" dirty="0">
              <a:solidFill>
                <a:srgbClr val="F7F7F7"/>
              </a:solidFill>
              <a:effectLst/>
              <a:latin typeface="SF Pro Semibold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7F7F7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rgbClr val="F7F7F7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vi-VN" sz="28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F65EFA-2D21-E344-A43C-DD9FC7A3BD30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9DB2378-6451-1048-9E57-1BE5A9EBC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A3BFD8-7DF6-E142-8F41-F7E81E456DCA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CB063B4-48B9-5649-A649-A79CE5646F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4CB635-0370-1545-B74B-5EE1E69D98BC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C0D4989-E3FE-9B7D-807C-663ECE877012}"/>
              </a:ext>
            </a:extLst>
          </p:cNvPr>
          <p:cNvSpPr/>
          <p:nvPr/>
        </p:nvSpPr>
        <p:spPr>
          <a:xfrm>
            <a:off x="8232170" y="5781572"/>
            <a:ext cx="636824" cy="497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88462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2B930811-4FAF-CE44-A8E5-54BEBD03E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0" y="0"/>
            <a:ext cx="9143985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8BBDD0D-34A8-BD49-9B18-FDD19103C319}"/>
              </a:ext>
            </a:extLst>
          </p:cNvPr>
          <p:cNvGrpSpPr/>
          <p:nvPr/>
        </p:nvGrpSpPr>
        <p:grpSpPr>
          <a:xfrm>
            <a:off x="0" y="7083753"/>
            <a:ext cx="9208127" cy="460796"/>
            <a:chOff x="0" y="6262577"/>
            <a:chExt cx="12277502" cy="6143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74461C-DDA5-CB40-99A3-6CF566F5164C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E75CD13-AAC3-E643-97C4-D85555411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CEF0334-504B-1342-B686-1D9BEDFA7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BBC3797-C9F9-7740-BC26-687C0BF32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DCBB2FB-D5AA-B345-AE3E-8E95E10A7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49558C-5A7C-6A43-B8AC-969D0EBD5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1F8F6A-768D-CF42-842D-E046E0BE0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296E762-A659-1A43-8115-03A30B1ED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3A3DDE-7628-D34E-B6F9-3C329D63F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44FEBB-086D-5546-A35D-8A64F8198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532C794-DE9A-B540-BA05-53E1D041B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D08A6D-057C-5847-A3DC-402D2277067A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FB8383-3E71-104F-AF4E-980BC8E5ECED}"/>
              </a:ext>
            </a:extLst>
          </p:cNvPr>
          <p:cNvGrpSpPr/>
          <p:nvPr/>
        </p:nvGrpSpPr>
        <p:grpSpPr>
          <a:xfrm>
            <a:off x="-1669840" y="913158"/>
            <a:ext cx="921663" cy="684023"/>
            <a:chOff x="-74866" y="74543"/>
            <a:chExt cx="1228884" cy="91203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71BD8D5-62AA-ED4D-9EAB-854C167BC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F6F493-29C2-3949-AA5F-488CF6611324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F70C1F-8D4B-D947-9D7B-FF107263C69F}"/>
              </a:ext>
            </a:extLst>
          </p:cNvPr>
          <p:cNvGrpSpPr/>
          <p:nvPr/>
        </p:nvGrpSpPr>
        <p:grpSpPr>
          <a:xfrm>
            <a:off x="-4105227" y="3426531"/>
            <a:ext cx="921663" cy="1085910"/>
            <a:chOff x="-74866" y="4719589"/>
            <a:chExt cx="1228884" cy="144787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C1319AE-5C8A-4E48-92F8-398DC6DC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E2ADC4-CA23-F944-A4D0-96C66CB8CCAF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Panel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35C8C2-3D09-3F4A-B61E-ED0E439B0B2B}"/>
              </a:ext>
            </a:extLst>
          </p:cNvPr>
          <p:cNvGrpSpPr/>
          <p:nvPr/>
        </p:nvGrpSpPr>
        <p:grpSpPr>
          <a:xfrm>
            <a:off x="-921663" y="99434"/>
            <a:ext cx="921663" cy="799495"/>
            <a:chOff x="-69793" y="990686"/>
            <a:chExt cx="1228884" cy="1065992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767BD2-D90C-EF47-A22A-80AB44E05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8693FC-6154-A14D-9541-61CD9AD7BED3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This PC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953C842-F841-6441-876A-CFFEF53F9A3B}"/>
              </a:ext>
            </a:extLst>
          </p:cNvPr>
          <p:cNvGrpSpPr/>
          <p:nvPr/>
        </p:nvGrpSpPr>
        <p:grpSpPr>
          <a:xfrm>
            <a:off x="-2371293" y="1614790"/>
            <a:ext cx="921663" cy="920873"/>
            <a:chOff x="-85482" y="2231948"/>
            <a:chExt cx="1228884" cy="12278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B23C89E-B009-904D-8C90-828EE59B5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558F82-5FD4-4641-91DE-B11C4378D1B2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Recycle Bin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ADF7BF6-8B08-B941-81EB-265316FB6511}"/>
              </a:ext>
            </a:extLst>
          </p:cNvPr>
          <p:cNvGrpSpPr/>
          <p:nvPr/>
        </p:nvGrpSpPr>
        <p:grpSpPr>
          <a:xfrm>
            <a:off x="-3208369" y="2571681"/>
            <a:ext cx="921663" cy="881668"/>
            <a:chOff x="-135894" y="3517549"/>
            <a:chExt cx="1228884" cy="117555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0FF10A-7BB4-0A4D-867E-54CB27DD1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646AA1-BFC6-7343-A091-C9D657C8B55B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Network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781426F7-57F0-7444-8094-66815531A8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917652" y="5436412"/>
              <a:ext cx="958069" cy="1076187"/>
            </p:xfrm>
            <a:graphic>
              <a:graphicData uri="http://schemas.microsoft.com/office/powerpoint/2016/slidezoom">
                <pslz:sldZm>
                  <pslz:sldZmObj sldId="264" cId="1868951248">
                    <pslz:zmPr id="{27F33FAA-3410-0547-814B-AB03460EA93A}" returnToParent="0" imageType="cover" transitionDur="1000">
                      <p166:blipFill xmlns:p166="http://schemas.microsoft.com/office/powerpoint/2016/6/main"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8069" cy="107618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781426F7-57F0-7444-8094-66815531A8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917652" y="5436412"/>
                <a:ext cx="958069" cy="107618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4" name="Slide Zoom 63">
                <a:extLst>
                  <a:ext uri="{FF2B5EF4-FFF2-40B4-BE49-F238E27FC236}">
                    <a16:creationId xmlns:a16="http://schemas.microsoft.com/office/drawing/2014/main" id="{8CA9D4CD-CFDC-2B4A-879A-EEB3B77329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078920" y="4326219"/>
              <a:ext cx="953726" cy="1125853"/>
            </p:xfrm>
            <a:graphic>
              <a:graphicData uri="http://schemas.microsoft.com/office/powerpoint/2016/slidezoom">
                <pslz:sldZm>
                  <pslz:sldZmObj sldId="261" cId="782784690">
                    <pslz:zmPr id="{7D8F42AB-6E2F-7F40-971A-6E904710D81B}" returnToParent="0" imageType="cover" transitionDur="1000">
                      <p166:blipFill xmlns:p166="http://schemas.microsoft.com/office/powerpoint/2016/6/main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3726" cy="11258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4" name="Slide Zoom 63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8CA9D4CD-CFDC-2B4A-879A-EEB3B7732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78920" y="4326219"/>
                <a:ext cx="953726" cy="11258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3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01D12-3788-6D42-94BD-ED1500BED8C2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9168D97-4170-E04D-996B-C8AC63DA8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227DF5-B8C8-FE4C-B0D9-BF6334738DE3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992FD1C-4BD4-DD4D-B501-F50C83BE25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19B3EC-7A35-0D4C-95E6-A9263DE4B7AC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E52FC2-13C5-09EB-2C4C-87EA2B8B98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6" y="567729"/>
            <a:ext cx="8430341" cy="524625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BA8EB20-50B5-3FBF-94EF-E175B2B710B3}"/>
              </a:ext>
            </a:extLst>
          </p:cNvPr>
          <p:cNvSpPr/>
          <p:nvPr/>
        </p:nvSpPr>
        <p:spPr>
          <a:xfrm>
            <a:off x="8472556" y="5829802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78875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49"/>
            <a:ext cx="9143985" cy="55709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422561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59919" y="5431192"/>
            <a:ext cx="508545" cy="4863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45548" y="5917676"/>
            <a:ext cx="405760" cy="442943"/>
          </a:xfrm>
          <a:prstGeom prst="rect">
            <a:avLst/>
          </a:prstGeom>
        </p:spPr>
      </p:pic>
      <p:pic>
        <p:nvPicPr>
          <p:cNvPr id="94" name="Picture 93">
            <a:hlinkClick r:id="rId15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8021564" y="57475"/>
            <a:ext cx="1122422" cy="3136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974ED-9D5D-1F4F-92A1-10587672E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368" y="77583"/>
            <a:ext cx="255600" cy="255600"/>
          </a:xfrm>
          <a:prstGeom prst="ellipse">
            <a:avLst/>
          </a:prstGeom>
          <a:ln w="127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6DE23FB0-144A-2E45-950B-844B6BCAA5F5}"/>
              </a:ext>
            </a:extLst>
          </p:cNvPr>
          <p:cNvSpPr/>
          <p:nvPr/>
        </p:nvSpPr>
        <p:spPr>
          <a:xfrm>
            <a:off x="727689" y="475932"/>
            <a:ext cx="8316469" cy="758873"/>
          </a:xfrm>
          <a:prstGeom prst="roundRect">
            <a:avLst>
              <a:gd name="adj" fmla="val 2487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4. Ưu, nhược điểm và ứng dụng. </a:t>
            </a: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35CD4A8D-E0C0-AD46-821A-97FC9D8A45A2}"/>
              </a:ext>
            </a:extLst>
          </p:cNvPr>
          <p:cNvSpPr/>
          <p:nvPr/>
        </p:nvSpPr>
        <p:spPr>
          <a:xfrm>
            <a:off x="724671" y="1307064"/>
            <a:ext cx="8337706" cy="5011858"/>
          </a:xfrm>
          <a:prstGeom prst="roundRect">
            <a:avLst>
              <a:gd name="adj" fmla="val 5535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4.2.Ứng </a:t>
            </a:r>
            <a:r>
              <a:rPr lang="en-US" sz="28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dụng</a:t>
            </a:r>
            <a:endParaRPr lang="en-US" sz="28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endParaRPr lang="en-US" b="1" kern="100" dirty="0">
              <a:solidFill>
                <a:srgbClr val="F7F7F7"/>
              </a:solidFill>
              <a:effectLst/>
              <a:latin typeface="SF Pro Semibold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-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Ứng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nhận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dạng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khuôn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mặt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di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động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đã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giúp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cho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nhân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viên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cảnh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sát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bằng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cách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nhận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dạng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ngay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lập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tức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cá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nhân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tội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phạm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từ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khoảng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cách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an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toàn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.</a:t>
            </a:r>
            <a:b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</a:b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kern="100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endParaRPr lang="en-US" b="1" kern="100" dirty="0">
              <a:solidFill>
                <a:srgbClr val="F7F7F7"/>
              </a:solidFill>
              <a:effectLst/>
              <a:latin typeface="SF Pro Semibold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560"/>
              </a:spcAft>
            </a:pP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-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Đây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cũng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muột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bước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ngoặt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đối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ngành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công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nghệ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bởi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nhận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diện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khuôn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mặt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ra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đời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thì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cụ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ngành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điện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thoại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đã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phát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triển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thêm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loại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khóa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bảo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mật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bằng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khuôn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Times New Roman" panose="02020603050405020304" pitchFamily="18" charset="0"/>
              </a:rPr>
              <a:t>mặt</a:t>
            </a:r>
            <a:endParaRPr lang="en-US" dirty="0">
              <a:solidFill>
                <a:srgbClr val="F7F7F7"/>
              </a:solidFill>
              <a:effectLst/>
              <a:latin typeface="SF Pro Semibold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560"/>
              </a:spcAft>
            </a:pP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+</a:t>
            </a:r>
            <a:r>
              <a:rPr lang="en-US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Bảo</a:t>
            </a: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mật</a:t>
            </a: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va</a:t>
            </a: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̀ </a:t>
            </a:r>
            <a:r>
              <a:rPr lang="en-US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chấm</a:t>
            </a: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công</a:t>
            </a: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trong</a:t>
            </a: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công</a:t>
            </a: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việc</a:t>
            </a: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1560"/>
              </a:spcAft>
            </a:pPr>
            <a:r>
              <a:rPr lang="en-US" b="1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</a:rPr>
              <a:t>-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Máy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chấm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khuôn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mặt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sư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̉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dụng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nghê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̣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điện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tư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̉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sinh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trắc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học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hiện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đại</a:t>
            </a:r>
            <a:r>
              <a:rPr lang="en-US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</a:rPr>
              <a:t>,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khả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nhận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diện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khuôn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mặt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người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dùng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đê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̉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định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danh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va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̀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ghi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nhận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thời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gian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làm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việc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chính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xác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. </a:t>
            </a:r>
            <a:r>
              <a:rPr lang="en-US" b="1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	</a:t>
            </a:r>
            <a:r>
              <a:rPr lang="en-US" dirty="0">
                <a:solidFill>
                  <a:srgbClr val="F7F7F7"/>
                </a:solidFill>
                <a:effectLst/>
                <a:latin typeface="SF Pro Semibold"/>
                <a:ea typeface="Calibri" panose="020F0502020204030204" pitchFamily="34" charset="0"/>
              </a:rPr>
              <a:t>					</a:t>
            </a:r>
            <a:r>
              <a:rPr lang="en-US" dirty="0">
                <a:solidFill>
                  <a:srgbClr val="F7F7F7"/>
                </a:solidFill>
                <a:latin typeface="SF Pro Semibold"/>
                <a:ea typeface="Calibri" panose="020F0502020204030204" pitchFamily="34" charset="0"/>
              </a:rPr>
              <a:t>																					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		</a:t>
            </a:r>
            <a:endParaRPr lang="vi-VN" sz="28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6A0B28ED-B10C-B14A-BA52-D12CAAE527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7534332"/>
                  </p:ext>
                </p:extLst>
              </p:nvPr>
            </p:nvGraphicFramePr>
            <p:xfrm>
              <a:off x="59919" y="38088"/>
              <a:ext cx="2916000" cy="518382"/>
            </p:xfrm>
            <a:graphic>
              <a:graphicData uri="http://schemas.microsoft.com/office/powerpoint/2016/slidezoom">
                <pslz:sldZm>
                  <pslz:sldZmObj sldId="280" cId="2477797924">
                    <pslz:zmPr id="{3C6E4362-6E03-B543-BC66-8F163BDA3A4E}" returnToParent="0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16000" cy="5183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A0B28ED-B10C-B14A-BA52-D12CAAE527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19" y="38088"/>
                <a:ext cx="2916000" cy="5183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D07AB80-E809-601D-ACCF-F17F122B713F}"/>
              </a:ext>
            </a:extLst>
          </p:cNvPr>
          <p:cNvSpPr/>
          <p:nvPr/>
        </p:nvSpPr>
        <p:spPr>
          <a:xfrm>
            <a:off x="8364211" y="5829791"/>
            <a:ext cx="614318" cy="471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95394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50"/>
            <a:ext cx="9143985" cy="553955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390707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399736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21109" y="5803481"/>
            <a:ext cx="405760" cy="4429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7F3FF-6209-4397-92BF-DDA540952CB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7854" r="95224" b="12930"/>
          <a:stretch/>
        </p:blipFill>
        <p:spPr>
          <a:xfrm>
            <a:off x="99842" y="5352288"/>
            <a:ext cx="460416" cy="49972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9097425-0032-44D5-8572-F8E242240628}"/>
              </a:ext>
            </a:extLst>
          </p:cNvPr>
          <p:cNvGrpSpPr/>
          <p:nvPr/>
        </p:nvGrpSpPr>
        <p:grpSpPr>
          <a:xfrm>
            <a:off x="769073" y="908086"/>
            <a:ext cx="8291848" cy="5486287"/>
            <a:chOff x="1025430" y="735003"/>
            <a:chExt cx="11055797" cy="550066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6BFAEDD-4336-4BCE-B7B0-FEFCC8A890AD}"/>
                </a:ext>
              </a:extLst>
            </p:cNvPr>
            <p:cNvSpPr/>
            <p:nvPr/>
          </p:nvSpPr>
          <p:spPr>
            <a:xfrm>
              <a:off x="1025430" y="1242263"/>
              <a:ext cx="11055797" cy="4993402"/>
            </a:xfrm>
            <a:prstGeom prst="roundRect">
              <a:avLst>
                <a:gd name="adj" fmla="val 1946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1. </a:t>
              </a:r>
              <a:r>
                <a:rPr lang="vi-VN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Khái niệm, cấu tạo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. (Trang 16-17)</a:t>
              </a:r>
            </a:p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1.1.Khái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niệm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	</a:t>
              </a:r>
            </a:p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1.2.Cấu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tạo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Face ID</a:t>
              </a:r>
              <a:endParaRPr lang="vi-VN" sz="2400" dirty="0"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  <a:p>
              <a:r>
                <a:rPr lang="vi-VN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2. Nguyên lý hoạt động.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(Trang 20-22)</a:t>
              </a:r>
            </a:p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2.1.Cơ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bản</a:t>
              </a:r>
              <a:endParaRPr lang="en-US" sz="2400" dirty="0"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2.2.Nhận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dạng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3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chiều</a:t>
              </a:r>
              <a:endParaRPr lang="en-US" sz="2400" dirty="0"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2.3.Phân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tích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kết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cấu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da</a:t>
              </a:r>
            </a:p>
            <a:p>
              <a:r>
                <a:rPr lang="vi-VN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3. Độ tin cậy và chính xác.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(Trang 25-27)</a:t>
              </a:r>
            </a:p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3.1.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Nhận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dạng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khuôn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mặt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có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chính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xác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không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?</a:t>
              </a:r>
            </a:p>
            <a:p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3.2.Nhận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diện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khuôn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mặt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có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an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toàn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không</a:t>
              </a:r>
              <a:r>
                <a:rPr lang="en-US" sz="2400" dirty="0">
                  <a:solidFill>
                    <a:srgbClr val="F7F7F7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?</a:t>
              </a:r>
              <a:endParaRPr lang="en-US" sz="2400" dirty="0"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  <a:p>
              <a:r>
                <a:rPr lang="vi-VN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4. Ưu, nhược điểm và ứng dụng.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(Trang 30-31)</a:t>
              </a:r>
            </a:p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4.1.Ưu,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nhược</a:t>
              </a:r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điểm</a:t>
              </a:r>
              <a:endParaRPr lang="en-US" sz="2400" dirty="0"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4.2.Ứng </a:t>
              </a:r>
              <a:r>
                <a:rPr lang="en-US" sz="2400" dirty="0" err="1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dụng</a:t>
              </a:r>
              <a:r>
                <a:rPr lang="vi-VN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</a:p>
            <a:p>
              <a:r>
                <a:rPr lang="vi-VN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</a:p>
            <a:p>
              <a:r>
                <a:rPr lang="vi-VN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</a:p>
            <a:p>
              <a:pPr algn="ctr"/>
              <a:endParaRPr lang="vi-VN" sz="13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1F09BD-991D-49A8-8019-0E1B28192E4A}"/>
                </a:ext>
              </a:extLst>
            </p:cNvPr>
            <p:cNvSpPr txBox="1"/>
            <p:nvPr/>
          </p:nvSpPr>
          <p:spPr>
            <a:xfrm>
              <a:off x="4272405" y="735003"/>
              <a:ext cx="3592993" cy="586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7F7F7"/>
                  </a:solidFill>
                </a:rPr>
                <a:t>MỤC LỤC</a:t>
              </a:r>
              <a:endParaRPr lang="vi-VN" sz="3200" b="1" dirty="0">
                <a:solidFill>
                  <a:srgbClr val="F7F7F7"/>
                </a:solidFill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999020C-66BF-4D62-8966-CFCD5E8EB82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91156"/>
          <a:stretch/>
        </p:blipFill>
        <p:spPr>
          <a:xfrm>
            <a:off x="3700" y="6399348"/>
            <a:ext cx="9144000" cy="45491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3C8148-B808-40AE-B023-57A4EF49FDAA}"/>
              </a:ext>
            </a:extLst>
          </p:cNvPr>
          <p:cNvSpPr txBox="1"/>
          <p:nvPr/>
        </p:nvSpPr>
        <p:spPr>
          <a:xfrm>
            <a:off x="8171593" y="6467109"/>
            <a:ext cx="7043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825">
                <a:solidFill>
                  <a:schemeClr val="bg1"/>
                </a:solidFill>
              </a:rPr>
              <a:t>08/08/2021</a:t>
            </a:r>
            <a:endParaRPr lang="vi-VN" sz="825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872F35-64A4-404B-BF05-DC1658E8F161}"/>
              </a:ext>
            </a:extLst>
          </p:cNvPr>
          <p:cNvGrpSpPr/>
          <p:nvPr/>
        </p:nvGrpSpPr>
        <p:grpSpPr>
          <a:xfrm>
            <a:off x="7645368" y="57475"/>
            <a:ext cx="1498618" cy="313640"/>
            <a:chOff x="7645368" y="57475"/>
            <a:chExt cx="1498618" cy="313640"/>
          </a:xfrm>
        </p:grpSpPr>
        <p:pic>
          <p:nvPicPr>
            <p:cNvPr id="48" name="Picture 47">
              <a:hlinkClick r:id="rId17" action="ppaction://hlinksldjump"/>
              <a:extLst>
                <a:ext uri="{FF2B5EF4-FFF2-40B4-BE49-F238E27FC236}">
                  <a16:creationId xmlns:a16="http://schemas.microsoft.com/office/drawing/2014/main" id="{3D051276-C122-3947-88F4-EA345846D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91385" b="95720"/>
            <a:stretch/>
          </p:blipFill>
          <p:spPr>
            <a:xfrm>
              <a:off x="8021564" y="57475"/>
              <a:ext cx="1122422" cy="31364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19C50E8-A9DA-DE43-BB13-45B1D0F5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45368" y="77583"/>
              <a:ext cx="255600" cy="255600"/>
            </a:xfrm>
            <a:prstGeom prst="ellipse">
              <a:avLst/>
            </a:prstGeom>
            <a:ln w="12700">
              <a:gradFill flip="none" rotWithShape="1">
                <a:gsLst>
                  <a:gs pos="25000">
                    <a:srgbClr val="FA7E1E"/>
                  </a:gs>
                  <a:gs pos="0">
                    <a:srgbClr val="FEDA75"/>
                  </a:gs>
                  <a:gs pos="50000">
                    <a:srgbClr val="D62976"/>
                  </a:gs>
                  <a:gs pos="75000">
                    <a:srgbClr val="962FBF"/>
                  </a:gs>
                  <a:gs pos="100000">
                    <a:srgbClr val="4F5BD5"/>
                  </a:gs>
                </a:gsLst>
                <a:lin ang="18900000" scaled="1"/>
                <a:tileRect/>
              </a:gradFill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50E18E-102B-2444-BC8F-F0E0371B809D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8EA02EA-C576-734C-A606-6AE4E7DBF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745918D-FA46-424A-897E-4A83B76EF0F9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B88DC26-9106-BD48-B675-9E0E9E9037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DAAA9B-0C16-8546-9C23-710D1A051012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D3E90BE-E0D6-0DB5-B318-E4B630CF2E9E}"/>
              </a:ext>
            </a:extLst>
          </p:cNvPr>
          <p:cNvSpPr/>
          <p:nvPr/>
        </p:nvSpPr>
        <p:spPr>
          <a:xfrm>
            <a:off x="8429599" y="5772525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493722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14BEEC-0E0F-452F-BEDA-A39333D9E26E}"/>
              </a:ext>
            </a:extLst>
          </p:cNvPr>
          <p:cNvSpPr txBox="1"/>
          <p:nvPr/>
        </p:nvSpPr>
        <p:spPr>
          <a:xfrm>
            <a:off x="3307464" y="3110286"/>
            <a:ext cx="2529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</a:rPr>
              <a:t>Nhóm 7</a:t>
            </a:r>
            <a:endParaRPr lang="vi-VN" sz="3000" b="1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67C61A-F3FF-40E8-9719-F1E3D337F770}"/>
              </a:ext>
            </a:extLst>
          </p:cNvPr>
          <p:cNvSpPr/>
          <p:nvPr/>
        </p:nvSpPr>
        <p:spPr>
          <a:xfrm>
            <a:off x="3034144" y="3781930"/>
            <a:ext cx="3075709" cy="378134"/>
          </a:xfrm>
          <a:prstGeom prst="roundRect">
            <a:avLst>
              <a:gd name="adj" fmla="val 9887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B60DE-9A56-420C-AEC9-A203E7EDD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2875" t="85895" r="72998" b="8180"/>
          <a:stretch/>
        </p:blipFill>
        <p:spPr>
          <a:xfrm>
            <a:off x="7181194" y="6441333"/>
            <a:ext cx="549377" cy="2398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BA79-BEDB-4AED-8361-EC2A160D86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79501" t="84006" r="5020" b="8276"/>
          <a:stretch/>
        </p:blipFill>
        <p:spPr>
          <a:xfrm>
            <a:off x="8723314" y="6410851"/>
            <a:ext cx="304951" cy="2703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6F6AF-0130-45F2-BFEF-61CD7B51F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56293" t="83957" r="29933" b="7472"/>
          <a:stretch/>
        </p:blipFill>
        <p:spPr>
          <a:xfrm>
            <a:off x="8303116" y="6411084"/>
            <a:ext cx="245612" cy="2717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F417DE-CF7A-43A7-AA8A-93B374FB9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31528" t="84257" r="53153" b="6900"/>
          <a:stretch/>
        </p:blipFill>
        <p:spPr>
          <a:xfrm>
            <a:off x="7793000" y="6380931"/>
            <a:ext cx="360593" cy="370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104B0-8CDC-486C-A58B-E6E07D480461}"/>
              </a:ext>
            </a:extLst>
          </p:cNvPr>
          <p:cNvSpPr txBox="1"/>
          <p:nvPr/>
        </p:nvSpPr>
        <p:spPr>
          <a:xfrm>
            <a:off x="3165844" y="3847657"/>
            <a:ext cx="26706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350">
                <a:solidFill>
                  <a:schemeClr val="bg1"/>
                </a:solidFill>
                <a:latin typeface="Segoe UI" panose="020B0502040204020203" pitchFamily="34" charset="0"/>
              </a:rPr>
              <a:t>••••••••••••••••••••••</a:t>
            </a:r>
            <a:endParaRPr lang="vi-VN" sz="1350">
              <a:solidFill>
                <a:schemeClr val="bg1"/>
              </a:solidFill>
            </a:endParaRP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BA1448-B4FC-4647-B7B2-7D2F5959C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47" y="3243572"/>
            <a:ext cx="805702" cy="4532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E21C29-BBFE-4A16-855B-DF043D4511F0}"/>
              </a:ext>
            </a:extLst>
          </p:cNvPr>
          <p:cNvSpPr txBox="1"/>
          <p:nvPr/>
        </p:nvSpPr>
        <p:spPr>
          <a:xfrm>
            <a:off x="1535550" y="3664284"/>
            <a:ext cx="60728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000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Hệ thống nhận diện khuôn mặt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B0F01-B084-FC4E-A470-989F21E5B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998" y="1250744"/>
            <a:ext cx="1728000" cy="1728000"/>
          </a:xfrm>
          <a:prstGeom prst="ellipse">
            <a:avLst/>
          </a:prstGeom>
          <a:ln w="762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239364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81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81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81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6" grpId="0" build="allAtOnce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50"/>
            <a:ext cx="9143985" cy="553955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390707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0"/>
            <a:ext cx="9139071" cy="6399736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1255848"/>
            <a:ext cx="647978" cy="474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99841" y="1738978"/>
            <a:ext cx="501236" cy="4914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66086" y="2187519"/>
            <a:ext cx="548138" cy="4715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69456" y="2718144"/>
            <a:ext cx="537171" cy="43116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21109" y="5803481"/>
            <a:ext cx="405760" cy="4429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7F3FF-6209-4397-92BF-DDA540952CB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7854" r="95224" b="12930"/>
          <a:stretch/>
        </p:blipFill>
        <p:spPr>
          <a:xfrm>
            <a:off x="99842" y="5352288"/>
            <a:ext cx="460416" cy="49972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9097425-0032-44D5-8572-F8E242240628}"/>
              </a:ext>
            </a:extLst>
          </p:cNvPr>
          <p:cNvGrpSpPr/>
          <p:nvPr/>
        </p:nvGrpSpPr>
        <p:grpSpPr>
          <a:xfrm>
            <a:off x="667771" y="693972"/>
            <a:ext cx="8291848" cy="5582280"/>
            <a:chOff x="890361" y="520328"/>
            <a:chExt cx="11055797" cy="559690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6BFAEDD-4336-4BCE-B7B0-FEFCC8A890AD}"/>
                </a:ext>
              </a:extLst>
            </p:cNvPr>
            <p:cNvSpPr/>
            <p:nvPr/>
          </p:nvSpPr>
          <p:spPr>
            <a:xfrm>
              <a:off x="890361" y="520328"/>
              <a:ext cx="11055797" cy="5596907"/>
            </a:xfrm>
            <a:prstGeom prst="roundRect">
              <a:avLst>
                <a:gd name="adj" fmla="val 1946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1. Khái niệm, cấu tạo</a:t>
              </a:r>
              <a:r>
                <a:rPr lang="en-US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. (Trang 16-18)</a:t>
              </a:r>
              <a:endParaRPr lang="vi-VN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  <a:p>
              <a:r>
                <a:rPr lang="vi-VN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2. Nguyên lý hoạt động.</a:t>
              </a:r>
              <a:r>
                <a:rPr lang="en-US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(Trang 21-24)</a:t>
              </a:r>
            </a:p>
            <a:p>
              <a:r>
                <a:rPr lang="vi-VN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3. Độ tin cậy và chính xác.</a:t>
              </a:r>
              <a:r>
                <a:rPr lang="en-US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(Trang 27-30)</a:t>
              </a:r>
            </a:p>
            <a:p>
              <a:r>
                <a:rPr lang="vi-VN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4. Ưu, nhược điểm và ứng dụng.</a:t>
              </a:r>
              <a:r>
                <a:rPr lang="en-US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(Trang 33-35)</a:t>
              </a:r>
              <a:r>
                <a:rPr lang="vi-VN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</a:p>
            <a:p>
              <a:r>
                <a:rPr lang="vi-VN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</a:p>
            <a:p>
              <a:r>
                <a:rPr lang="vi-VN" sz="32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 </a:t>
              </a:r>
            </a:p>
            <a:p>
              <a:pPr algn="ctr"/>
              <a:endParaRPr lang="vi-VN" sz="135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1F09BD-991D-49A8-8019-0E1B28192E4A}"/>
                </a:ext>
              </a:extLst>
            </p:cNvPr>
            <p:cNvSpPr txBox="1"/>
            <p:nvPr/>
          </p:nvSpPr>
          <p:spPr>
            <a:xfrm>
              <a:off x="4272405" y="735003"/>
              <a:ext cx="3592993" cy="586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7F7F7"/>
                  </a:solidFill>
                  <a:latin typeface="SF Pro Semibold"/>
                </a:rPr>
                <a:t>TỔNG KẾT</a:t>
              </a:r>
              <a:endParaRPr lang="vi-VN" sz="3200" b="1" dirty="0">
                <a:solidFill>
                  <a:srgbClr val="F7F7F7"/>
                </a:solidFill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999020C-66BF-4D62-8966-CFCD5E8EB82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91156"/>
          <a:stretch/>
        </p:blipFill>
        <p:spPr>
          <a:xfrm>
            <a:off x="3700" y="6399348"/>
            <a:ext cx="9144000" cy="45491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3C8148-B808-40AE-B023-57A4EF49FDAA}"/>
              </a:ext>
            </a:extLst>
          </p:cNvPr>
          <p:cNvSpPr txBox="1"/>
          <p:nvPr/>
        </p:nvSpPr>
        <p:spPr>
          <a:xfrm>
            <a:off x="8171593" y="6467109"/>
            <a:ext cx="7043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825">
                <a:solidFill>
                  <a:schemeClr val="bg1"/>
                </a:solidFill>
              </a:rPr>
              <a:t>08/08/2021</a:t>
            </a:r>
            <a:endParaRPr lang="vi-VN" sz="825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872F35-64A4-404B-BF05-DC1658E8F161}"/>
              </a:ext>
            </a:extLst>
          </p:cNvPr>
          <p:cNvGrpSpPr/>
          <p:nvPr/>
        </p:nvGrpSpPr>
        <p:grpSpPr>
          <a:xfrm>
            <a:off x="7645368" y="57475"/>
            <a:ext cx="1498618" cy="313640"/>
            <a:chOff x="7645368" y="57475"/>
            <a:chExt cx="1498618" cy="313640"/>
          </a:xfrm>
        </p:grpSpPr>
        <p:pic>
          <p:nvPicPr>
            <p:cNvPr id="48" name="Picture 47">
              <a:hlinkClick r:id="rId17" action="ppaction://hlinksldjump"/>
              <a:extLst>
                <a:ext uri="{FF2B5EF4-FFF2-40B4-BE49-F238E27FC236}">
                  <a16:creationId xmlns:a16="http://schemas.microsoft.com/office/drawing/2014/main" id="{3D051276-C122-3947-88F4-EA345846D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91385" b="95720"/>
            <a:stretch/>
          </p:blipFill>
          <p:spPr>
            <a:xfrm>
              <a:off x="8021564" y="57475"/>
              <a:ext cx="1122422" cy="31364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19C50E8-A9DA-DE43-BB13-45B1D0F5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45368" y="77583"/>
              <a:ext cx="255600" cy="255600"/>
            </a:xfrm>
            <a:prstGeom prst="ellipse">
              <a:avLst/>
            </a:prstGeom>
            <a:ln w="12700">
              <a:gradFill flip="none" rotWithShape="1">
                <a:gsLst>
                  <a:gs pos="25000">
                    <a:srgbClr val="FA7E1E"/>
                  </a:gs>
                  <a:gs pos="0">
                    <a:srgbClr val="FEDA75"/>
                  </a:gs>
                  <a:gs pos="50000">
                    <a:srgbClr val="D62976"/>
                  </a:gs>
                  <a:gs pos="75000">
                    <a:srgbClr val="962FBF"/>
                  </a:gs>
                  <a:gs pos="100000">
                    <a:srgbClr val="4F5BD5"/>
                  </a:gs>
                </a:gsLst>
                <a:lin ang="18900000" scaled="1"/>
                <a:tileRect/>
              </a:gradFill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50E18E-102B-2444-BC8F-F0E0371B809D}"/>
              </a:ext>
            </a:extLst>
          </p:cNvPr>
          <p:cNvGrpSpPr/>
          <p:nvPr/>
        </p:nvGrpSpPr>
        <p:grpSpPr>
          <a:xfrm>
            <a:off x="101457" y="87717"/>
            <a:ext cx="2915747" cy="398599"/>
            <a:chOff x="127215" y="177870"/>
            <a:chExt cx="2915747" cy="39859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8EA02EA-C576-734C-A606-6AE4E7DBF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759" t="1213" r="97674" b="95957"/>
            <a:stretch/>
          </p:blipFill>
          <p:spPr>
            <a:xfrm>
              <a:off x="127215" y="177870"/>
              <a:ext cx="392029" cy="398599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745918D-FA46-424A-897E-4A83B76EF0F9}"/>
                </a:ext>
              </a:extLst>
            </p:cNvPr>
            <p:cNvGrpSpPr/>
            <p:nvPr/>
          </p:nvGrpSpPr>
          <p:grpSpPr>
            <a:xfrm>
              <a:off x="643323" y="181947"/>
              <a:ext cx="2399639" cy="392768"/>
              <a:chOff x="643323" y="181947"/>
              <a:chExt cx="2399639" cy="392768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B88DC26-9106-BD48-B675-9E0E9E9037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41476" b="53812" l="46607" r="54189"/>
                        </a14:imgEffect>
                      </a14:imgLayer>
                    </a14:imgProps>
                  </a:ext>
                </a:extLst>
              </a:blip>
              <a:srcRect l="45659" t="39934" r="44863" b="44646"/>
              <a:stretch/>
            </p:blipFill>
            <p:spPr>
              <a:xfrm>
                <a:off x="643323" y="181947"/>
                <a:ext cx="420040" cy="384401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DAAA9B-0C16-8546-9C23-710D1A051012}"/>
                  </a:ext>
                </a:extLst>
              </p:cNvPr>
              <p:cNvSpPr txBox="1"/>
              <p:nvPr/>
            </p:nvSpPr>
            <p:spPr>
              <a:xfrm>
                <a:off x="993258" y="205383"/>
                <a:ext cx="2049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Nội dung bài học</a:t>
                </a:r>
                <a:endParaRPr lang="vi-VN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endParaRP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6E28F596-B8A1-08AC-36CE-0D2B4B8FA672}"/>
              </a:ext>
            </a:extLst>
          </p:cNvPr>
          <p:cNvSpPr/>
          <p:nvPr/>
        </p:nvSpPr>
        <p:spPr>
          <a:xfrm>
            <a:off x="8459813" y="5724099"/>
            <a:ext cx="633172" cy="5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979413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2B930811-4FAF-CE44-A8E5-54BEBD03E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0" y="0"/>
            <a:ext cx="9143985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8BBDD0D-34A8-BD49-9B18-FDD19103C319}"/>
              </a:ext>
            </a:extLst>
          </p:cNvPr>
          <p:cNvGrpSpPr/>
          <p:nvPr/>
        </p:nvGrpSpPr>
        <p:grpSpPr>
          <a:xfrm>
            <a:off x="0" y="7083753"/>
            <a:ext cx="9208127" cy="460796"/>
            <a:chOff x="0" y="6262577"/>
            <a:chExt cx="12277502" cy="6143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74461C-DDA5-CB40-99A3-6CF566F5164C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E75CD13-AAC3-E643-97C4-D85555411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CEF0334-504B-1342-B686-1D9BEDFA7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BBC3797-C9F9-7740-BC26-687C0BF32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DCBB2FB-D5AA-B345-AE3E-8E95E10A7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49558C-5A7C-6A43-B8AC-969D0EBD5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1F8F6A-768D-CF42-842D-E046E0BE0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296E762-A659-1A43-8115-03A30B1ED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3A3DDE-7628-D34E-B6F9-3C329D63F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44FEBB-086D-5546-A35D-8A64F8198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532C794-DE9A-B540-BA05-53E1D041B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D08A6D-057C-5847-A3DC-402D2277067A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FB8383-3E71-104F-AF4E-980BC8E5ECED}"/>
              </a:ext>
            </a:extLst>
          </p:cNvPr>
          <p:cNvGrpSpPr/>
          <p:nvPr/>
        </p:nvGrpSpPr>
        <p:grpSpPr>
          <a:xfrm>
            <a:off x="-1669840" y="913158"/>
            <a:ext cx="921663" cy="684023"/>
            <a:chOff x="-74866" y="74543"/>
            <a:chExt cx="1228884" cy="91203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71BD8D5-62AA-ED4D-9EAB-854C167BC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F6F493-29C2-3949-AA5F-488CF6611324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F70C1F-8D4B-D947-9D7B-FF107263C69F}"/>
              </a:ext>
            </a:extLst>
          </p:cNvPr>
          <p:cNvGrpSpPr/>
          <p:nvPr/>
        </p:nvGrpSpPr>
        <p:grpSpPr>
          <a:xfrm>
            <a:off x="-4105227" y="3426531"/>
            <a:ext cx="921663" cy="1085910"/>
            <a:chOff x="-74866" y="4719589"/>
            <a:chExt cx="1228884" cy="144787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C1319AE-5C8A-4E48-92F8-398DC6DC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E2ADC4-CA23-F944-A4D0-96C66CB8CCAF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Panel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35C8C2-3D09-3F4A-B61E-ED0E439B0B2B}"/>
              </a:ext>
            </a:extLst>
          </p:cNvPr>
          <p:cNvGrpSpPr/>
          <p:nvPr/>
        </p:nvGrpSpPr>
        <p:grpSpPr>
          <a:xfrm>
            <a:off x="-921663" y="99434"/>
            <a:ext cx="921663" cy="799495"/>
            <a:chOff x="-69793" y="990686"/>
            <a:chExt cx="1228884" cy="1065992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767BD2-D90C-EF47-A22A-80AB44E05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8693FC-6154-A14D-9541-61CD9AD7BED3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This PC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953C842-F841-6441-876A-CFFEF53F9A3B}"/>
              </a:ext>
            </a:extLst>
          </p:cNvPr>
          <p:cNvGrpSpPr/>
          <p:nvPr/>
        </p:nvGrpSpPr>
        <p:grpSpPr>
          <a:xfrm>
            <a:off x="-2371293" y="1614790"/>
            <a:ext cx="921663" cy="920873"/>
            <a:chOff x="-85482" y="2231948"/>
            <a:chExt cx="1228884" cy="12278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B23C89E-B009-904D-8C90-828EE59B5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558F82-5FD4-4641-91DE-B11C4378D1B2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Recycle Bin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ADF7BF6-8B08-B941-81EB-265316FB6511}"/>
              </a:ext>
            </a:extLst>
          </p:cNvPr>
          <p:cNvGrpSpPr/>
          <p:nvPr/>
        </p:nvGrpSpPr>
        <p:grpSpPr>
          <a:xfrm>
            <a:off x="-3208369" y="2571681"/>
            <a:ext cx="921663" cy="881668"/>
            <a:chOff x="-135894" y="3517549"/>
            <a:chExt cx="1228884" cy="117555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0FF10A-7BB4-0A4D-867E-54CB27DD1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646AA1-BFC6-7343-A091-C9D657C8B55B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Network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781426F7-57F0-7444-8094-66815531A8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917652" y="5436412"/>
              <a:ext cx="958069" cy="1076187"/>
            </p:xfrm>
            <a:graphic>
              <a:graphicData uri="http://schemas.microsoft.com/office/powerpoint/2016/slidezoom">
                <pslz:sldZm>
                  <pslz:sldZmObj sldId="264" cId="1868951248">
                    <pslz:zmPr id="{27F33FAA-3410-0547-814B-AB03460EA93A}" returnToParent="0" imageType="cover" transitionDur="1000">
                      <p166:blipFill xmlns:p166="http://schemas.microsoft.com/office/powerpoint/2016/6/main"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8069" cy="107618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781426F7-57F0-7444-8094-66815531A8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917652" y="5436412"/>
                <a:ext cx="958069" cy="107618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4" name="Slide Zoom 63">
                <a:extLst>
                  <a:ext uri="{FF2B5EF4-FFF2-40B4-BE49-F238E27FC236}">
                    <a16:creationId xmlns:a16="http://schemas.microsoft.com/office/drawing/2014/main" id="{8CA9D4CD-CFDC-2B4A-879A-EEB3B77329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078920" y="4326219"/>
              <a:ext cx="953726" cy="1125853"/>
            </p:xfrm>
            <a:graphic>
              <a:graphicData uri="http://schemas.microsoft.com/office/powerpoint/2016/slidezoom">
                <pslz:sldZm>
                  <pslz:sldZmObj sldId="261" cId="782784690">
                    <pslz:zmPr id="{7D8F42AB-6E2F-7F40-971A-6E904710D81B}" returnToParent="0" imageType="cover" transitionDur="1000">
                      <p166:blipFill xmlns:p166="http://schemas.microsoft.com/office/powerpoint/2016/6/main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3726" cy="11258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4" name="Slide Zoom 63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8CA9D4CD-CFDC-2B4A-879A-EEB3B7732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78920" y="4326219"/>
                <a:ext cx="953726" cy="11258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3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A7C290F-71F4-8544-83B7-C08E3543B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0"/>
            <a:ext cx="9143985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BB20B9-42DF-264C-BD56-7D73AFD9D1CF}"/>
              </a:ext>
            </a:extLst>
          </p:cNvPr>
          <p:cNvGrpSpPr/>
          <p:nvPr/>
        </p:nvGrpSpPr>
        <p:grpSpPr>
          <a:xfrm>
            <a:off x="58014" y="851373"/>
            <a:ext cx="921663" cy="684023"/>
            <a:chOff x="-74866" y="74543"/>
            <a:chExt cx="1228884" cy="9120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34779C-F0AC-2C4E-998D-EE341C3F4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5C1143-4FA9-0047-929C-470F4D53C1F5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1C5E0A-A9B7-1F42-B920-226AF946A2DB}"/>
              </a:ext>
            </a:extLst>
          </p:cNvPr>
          <p:cNvGrpSpPr/>
          <p:nvPr/>
        </p:nvGrpSpPr>
        <p:grpSpPr>
          <a:xfrm>
            <a:off x="58016" y="3253534"/>
            <a:ext cx="921663" cy="1085910"/>
            <a:chOff x="-74866" y="4719589"/>
            <a:chExt cx="1228884" cy="144787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009B54-6CDA-DD43-A6ED-7C4AA699E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B39EC3-FCC1-004F-8FA0-B6D060893AC0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Panel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FAA341-133F-AE40-8159-D6D12A11168A}"/>
              </a:ext>
            </a:extLst>
          </p:cNvPr>
          <p:cNvGrpSpPr/>
          <p:nvPr/>
        </p:nvGrpSpPr>
        <p:grpSpPr>
          <a:xfrm>
            <a:off x="0" y="6409079"/>
            <a:ext cx="9208127" cy="460796"/>
            <a:chOff x="0" y="6262577"/>
            <a:chExt cx="12277502" cy="6143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66F265-BE11-8C4C-9028-32682960D669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BFF9753-DF51-A248-93ED-9B5B6D3A1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F5C120E-61BF-4248-829D-61598BE1F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051F543-1210-7D43-84AA-19C7B8BA5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18B3B5A-03DB-0A41-8C46-401C2018F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12BB498-A9D3-BD47-BC46-5B868B278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A9BD1D2-EFCF-D84B-82E6-7E4F75B8C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944A545-3699-B64C-8546-81F384F3A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89174F3-C6C9-FB4E-9237-BBA7FA215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CAC37D-812B-9943-AE84-E9D7D29DA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DA3FEF-459C-0849-8FB9-9A1592CC6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8B4052-507B-674A-A14A-B483F37622DC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B33C99-EE7A-5241-8D6B-215A7DBCBED5}"/>
              </a:ext>
            </a:extLst>
          </p:cNvPr>
          <p:cNvGrpSpPr/>
          <p:nvPr/>
        </p:nvGrpSpPr>
        <p:grpSpPr>
          <a:xfrm>
            <a:off x="58014" y="25292"/>
            <a:ext cx="921663" cy="799495"/>
            <a:chOff x="-69793" y="990686"/>
            <a:chExt cx="1228884" cy="106599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B536D3D-3327-164B-8BB4-37918019E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07E2ED-3FF7-F949-A356-69E88D5C96D7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This PC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B1AE48-1B4B-9344-972F-801E6BC71D9D}"/>
              </a:ext>
            </a:extLst>
          </p:cNvPr>
          <p:cNvGrpSpPr/>
          <p:nvPr/>
        </p:nvGrpSpPr>
        <p:grpSpPr>
          <a:xfrm>
            <a:off x="58014" y="1528291"/>
            <a:ext cx="921663" cy="920873"/>
            <a:chOff x="-85482" y="2231948"/>
            <a:chExt cx="1228884" cy="122783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FDC815C-96C6-9841-92D3-B987D89F3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C737F3-9DCE-7B44-90F0-EEDCE5E55399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Recycle Bin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069294-7525-914E-8D44-7C7A0C0B22E7}"/>
              </a:ext>
            </a:extLst>
          </p:cNvPr>
          <p:cNvGrpSpPr/>
          <p:nvPr/>
        </p:nvGrpSpPr>
        <p:grpSpPr>
          <a:xfrm>
            <a:off x="58015" y="2435755"/>
            <a:ext cx="921663" cy="881668"/>
            <a:chOff x="-135894" y="3517549"/>
            <a:chExt cx="1228884" cy="117555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B1378B0-463F-5A41-A680-8816075E1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02E52E-DCD6-AD43-B31F-1CA438026287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Network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DF94AC13-84DC-4440-9447-7AD766F8F0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608" y="5411698"/>
              <a:ext cx="958069" cy="1076187"/>
            </p:xfrm>
            <a:graphic>
              <a:graphicData uri="http://schemas.microsoft.com/office/powerpoint/2016/slidezoom">
                <pslz:sldZm>
                  <pslz:sldZmObj sldId="264" cId="1868951248">
                    <pslz:zmPr id="{27F33FAA-3410-0547-814B-AB03460EA93A}" returnToParent="0" imageType="cover" transitionDur="1000">
                      <p166:blipFill xmlns:p166="http://schemas.microsoft.com/office/powerpoint/2016/6/main"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8069" cy="107618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Slide Zoom 53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DF94AC13-84DC-4440-9447-7AD766F8F0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08" y="5411698"/>
                <a:ext cx="958069" cy="107618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C74E5DE9-D1D4-294E-8222-FB604042A0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01" y="4326219"/>
              <a:ext cx="953726" cy="1125853"/>
            </p:xfrm>
            <a:graphic>
              <a:graphicData uri="http://schemas.microsoft.com/office/powerpoint/2016/slidezoom">
                <pslz:sldZm>
                  <pslz:sldZmObj sldId="261" cId="782784690">
                    <pslz:zmPr id="{7D8F42AB-6E2F-7F40-971A-6E904710D81B}" returnToParent="0" imageType="cover" transitionDur="1000">
                      <p166:blipFill xmlns:p166="http://schemas.microsoft.com/office/powerpoint/2016/6/main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3726" cy="11258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C74E5DE9-D1D4-294E-8222-FB604042A0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1" y="4326219"/>
                <a:ext cx="953726" cy="11258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45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0"/>
            <a:ext cx="9143985" cy="68580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891E97C7-4033-4BE8-8870-DBA1171C8BC3}"/>
              </a:ext>
            </a:extLst>
          </p:cNvPr>
          <p:cNvGrpSpPr/>
          <p:nvPr/>
        </p:nvGrpSpPr>
        <p:grpSpPr>
          <a:xfrm>
            <a:off x="2260327" y="1010648"/>
            <a:ext cx="4635107" cy="4836703"/>
            <a:chOff x="3493050" y="738971"/>
            <a:chExt cx="5225163" cy="545242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57A732-BA7D-4EA3-8041-0E55EF497B8B}"/>
                </a:ext>
              </a:extLst>
            </p:cNvPr>
            <p:cNvSpPr/>
            <p:nvPr/>
          </p:nvSpPr>
          <p:spPr>
            <a:xfrm>
              <a:off x="3493070" y="738971"/>
              <a:ext cx="5225143" cy="5452423"/>
            </a:xfrm>
            <a:prstGeom prst="roundRect">
              <a:avLst>
                <a:gd name="adj" fmla="val 2917"/>
              </a:avLst>
            </a:prstGeom>
            <a:solidFill>
              <a:srgbClr val="292A2C"/>
            </a:solidFill>
            <a:ln>
              <a:solidFill>
                <a:srgbClr val="343434"/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F85D40-2E05-4213-B626-C711CA9A9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19" t="20703" r="32947" b="75684"/>
            <a:stretch/>
          </p:blipFill>
          <p:spPr>
            <a:xfrm>
              <a:off x="7045216" y="1571808"/>
              <a:ext cx="1110343" cy="255473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B701729-5040-4BFE-BCEB-27DDE8056053}"/>
                </a:ext>
              </a:extLst>
            </p:cNvPr>
            <p:cNvSpPr/>
            <p:nvPr/>
          </p:nvSpPr>
          <p:spPr>
            <a:xfrm>
              <a:off x="3785422" y="924012"/>
              <a:ext cx="4704825" cy="387767"/>
            </a:xfrm>
            <a:prstGeom prst="roundRect">
              <a:avLst>
                <a:gd name="adj" fmla="val 11157"/>
              </a:avLst>
            </a:prstGeom>
            <a:solidFill>
              <a:srgbClr val="222222"/>
            </a:solidFill>
            <a:ln>
              <a:solidFill>
                <a:srgbClr val="31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54C7C75-3AE9-4669-8646-66D20C5A3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108" t="13370" r="53669" b="83549"/>
            <a:stretch/>
          </p:blipFill>
          <p:spPr>
            <a:xfrm>
              <a:off x="3903301" y="987305"/>
              <a:ext cx="1854765" cy="225989"/>
            </a:xfrm>
            <a:prstGeom prst="rect">
              <a:avLst/>
            </a:prstGeom>
          </p:spPr>
        </p:pic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E1C393A6-AF3B-4D4C-8E74-AB35D5EC3DEF}"/>
                </a:ext>
              </a:extLst>
            </p:cNvPr>
            <p:cNvSpPr/>
            <p:nvPr/>
          </p:nvSpPr>
          <p:spPr>
            <a:xfrm flipV="1">
              <a:off x="3785422" y="1288919"/>
              <a:ext cx="4704825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F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DF79E4-6B89-4A8F-BA65-7B1CF2FEA10B}"/>
                </a:ext>
              </a:extLst>
            </p:cNvPr>
            <p:cNvSpPr txBox="1"/>
            <p:nvPr/>
          </p:nvSpPr>
          <p:spPr>
            <a:xfrm>
              <a:off x="3877378" y="1448647"/>
              <a:ext cx="111034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F7F7F7"/>
                  </a:solidFill>
                </a:rPr>
                <a:t>Đã ghim</a:t>
              </a:r>
              <a:endParaRPr lang="vi-VN" sz="1050">
                <a:solidFill>
                  <a:srgbClr val="F7F7F7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67F86B8-D33E-4477-8DE1-5B898A306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49" t="24782" r="29375" b="36203"/>
            <a:stretch/>
          </p:blipFill>
          <p:spPr>
            <a:xfrm>
              <a:off x="3877379" y="1951277"/>
              <a:ext cx="4612868" cy="2557840"/>
            </a:xfrm>
            <a:prstGeom prst="rect">
              <a:avLst/>
            </a:prstGeom>
          </p:spPr>
        </p:pic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63F5D63A-6C4A-4473-9499-193F4736BFFA}"/>
                </a:ext>
              </a:extLst>
            </p:cNvPr>
            <p:cNvSpPr/>
            <p:nvPr/>
          </p:nvSpPr>
          <p:spPr>
            <a:xfrm rot="10800000">
              <a:off x="3493050" y="5596321"/>
              <a:ext cx="5225162" cy="595073"/>
            </a:xfrm>
            <a:prstGeom prst="round2SameRect">
              <a:avLst>
                <a:gd name="adj1" fmla="val 32064"/>
                <a:gd name="adj2" fmla="val 0"/>
              </a:avLst>
            </a:prstGeom>
            <a:solidFill>
              <a:srgbClr val="222123"/>
            </a:solidFill>
            <a:ln>
              <a:solidFill>
                <a:srgbClr val="34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803EAB4-F956-44E4-87DB-98F77116D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117" t="86545" r="32577" b="7877"/>
            <a:stretch/>
          </p:blipFill>
          <p:spPr>
            <a:xfrm>
              <a:off x="8008882" y="5649638"/>
              <a:ext cx="378373" cy="514818"/>
            </a:xfrm>
            <a:prstGeom prst="rect">
              <a:avLst/>
            </a:prstGeom>
          </p:spPr>
        </p:pic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40E4E97-D436-4DA6-83BA-56F89C21BC08}"/>
                </a:ext>
              </a:extLst>
            </p:cNvPr>
            <p:cNvSpPr/>
            <p:nvPr/>
          </p:nvSpPr>
          <p:spPr>
            <a:xfrm>
              <a:off x="3999938" y="5656965"/>
              <a:ext cx="480123" cy="468651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B01CF3-756D-410B-B69B-F664E92D9B89}"/>
                </a:ext>
              </a:extLst>
            </p:cNvPr>
            <p:cNvSpPr txBox="1"/>
            <p:nvPr/>
          </p:nvSpPr>
          <p:spPr>
            <a:xfrm>
              <a:off x="4449184" y="5683116"/>
              <a:ext cx="1623968" cy="41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Nhóm 7</a:t>
              </a:r>
              <a:endParaRPr lang="vi-VN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endParaRPr>
            </a:p>
          </p:txBody>
        </p:sp>
      </p:grpSp>
      <p:pic>
        <p:nvPicPr>
          <p:cNvPr id="69" name="Tắt máy">
            <a:extLst>
              <a:ext uri="{FF2B5EF4-FFF2-40B4-BE49-F238E27FC236}">
                <a16:creationId xmlns:a16="http://schemas.microsoft.com/office/drawing/2014/main" id="{0F8C448B-6495-481F-94ED-387182FB8C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103" b="91565" l="65348" r="67192"/>
                    </a14:imgEffect>
                  </a14:imgLayer>
                </a14:imgProps>
              </a:ext>
            </a:extLst>
          </a:blip>
          <a:srcRect l="65117" t="86545" r="32577" b="7877"/>
          <a:stretch/>
        </p:blipFill>
        <p:spPr>
          <a:xfrm>
            <a:off x="6221074" y="5305368"/>
            <a:ext cx="425905" cy="57949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F035DB8-7355-4FB9-9AEB-E584910FE976}"/>
              </a:ext>
            </a:extLst>
          </p:cNvPr>
          <p:cNvGrpSpPr/>
          <p:nvPr/>
        </p:nvGrpSpPr>
        <p:grpSpPr>
          <a:xfrm>
            <a:off x="5411361" y="4665218"/>
            <a:ext cx="1338010" cy="386627"/>
            <a:chOff x="6681578" y="4963241"/>
            <a:chExt cx="1784013" cy="515502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71D0B22-04D9-42CB-8CB5-970AB9A74A93}"/>
                </a:ext>
              </a:extLst>
            </p:cNvPr>
            <p:cNvSpPr/>
            <p:nvPr/>
          </p:nvSpPr>
          <p:spPr>
            <a:xfrm>
              <a:off x="6681578" y="4963241"/>
              <a:ext cx="1784013" cy="515502"/>
            </a:xfrm>
            <a:prstGeom prst="roundRect">
              <a:avLst>
                <a:gd name="adj" fmla="val 9612"/>
              </a:avLst>
            </a:prstGeom>
            <a:solidFill>
              <a:srgbClr val="222222"/>
            </a:solidFill>
            <a:ln>
              <a:solidFill>
                <a:srgbClr val="34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B823DF9-825B-4A36-8721-AD0863F4F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087" t="87990" r="32607" b="8998"/>
            <a:stretch/>
          </p:blipFill>
          <p:spPr>
            <a:xfrm>
              <a:off x="6800021" y="5095179"/>
              <a:ext cx="378373" cy="278014"/>
            </a:xfrm>
            <a:prstGeom prst="rect">
              <a:avLst/>
            </a:prstGeom>
          </p:spPr>
        </p:pic>
        <p:sp>
          <p:nvSpPr>
            <p:cNvPr id="72" name="TextBox 71">
              <a:hlinkClick r:id="rId9" action="ppaction://hlinksldjump"/>
              <a:extLst>
                <a:ext uri="{FF2B5EF4-FFF2-40B4-BE49-F238E27FC236}">
                  <a16:creationId xmlns:a16="http://schemas.microsoft.com/office/drawing/2014/main" id="{E5498926-C491-4EB5-A90E-DDCC79E933B4}"/>
                </a:ext>
              </a:extLst>
            </p:cNvPr>
            <p:cNvSpPr txBox="1"/>
            <p:nvPr/>
          </p:nvSpPr>
          <p:spPr>
            <a:xfrm>
              <a:off x="7083022" y="5020938"/>
              <a:ext cx="138256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>
                  <a:solidFill>
                    <a:srgbClr val="F7F7F7"/>
                  </a:solidFill>
                </a:rPr>
                <a:t>Shut down</a:t>
              </a:r>
              <a:endParaRPr lang="vi-VN" sz="1350">
                <a:solidFill>
                  <a:srgbClr val="F7F7F7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406F426-C16C-5F4A-9E95-83E5361CE5CA}"/>
              </a:ext>
            </a:extLst>
          </p:cNvPr>
          <p:cNvGrpSpPr/>
          <p:nvPr/>
        </p:nvGrpSpPr>
        <p:grpSpPr>
          <a:xfrm>
            <a:off x="0" y="6411403"/>
            <a:ext cx="9208127" cy="460796"/>
            <a:chOff x="0" y="6262577"/>
            <a:chExt cx="12277502" cy="61439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3DCBDF-4087-B944-84E7-D57D74CF27D6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1E96C6D-2C6E-BC4C-9E49-CA3C2D303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0A547BE-D46B-D941-8B92-3443967EF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037F00C-8738-5B49-BD8F-8BAF3539A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D8728DA-FBC2-8C40-9F4C-BBD1E2B13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77D58AE-EE9D-7A47-B9F3-0515AFB25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A7E8D39-6EFF-184A-A274-85C050916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C287C00-0996-A548-9258-0F9C21779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9AD680B-8981-DA47-9038-EE36A46E5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51886E6-BEAF-1E4C-88EE-4DFAC2A1E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4F8413E-2883-7243-949C-7978185FA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9B58756-ABD3-354E-80D5-D3219E25696F}"/>
                </a:ext>
              </a:extLst>
            </p:cNvPr>
            <p:cNvSpPr txBox="1"/>
            <p:nvPr/>
          </p:nvSpPr>
          <p:spPr>
            <a:xfrm>
              <a:off x="10852707" y="632624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pic>
        <p:nvPicPr>
          <p:cNvPr id="68" name="Nút Star">
            <a:extLst>
              <a:ext uri="{FF2B5EF4-FFF2-40B4-BE49-F238E27FC236}">
                <a16:creationId xmlns:a16="http://schemas.microsoft.com/office/drawing/2014/main" id="{3FF5198B-AA1E-48DF-B0AF-ECB1916822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190" b="99466" l="35898" r="38404">
                        <a14:foregroundMark x1="37708" y1="96667" x2="37708" y2="96667"/>
                        <a14:foregroundMark x1="37604" y1="98056" x2="37604" y2="98056"/>
                        <a14:foregroundMark x1="36719" y1="98148" x2="36719" y2="98148"/>
                        <a14:foregroundMark x1="36875" y1="97315" x2="36875" y2="97315"/>
                      </a14:backgroundRemoval>
                    </a14:imgEffect>
                  </a14:imgLayer>
                </a14:imgProps>
              </a:ext>
            </a:extLst>
          </a:blip>
          <a:srcRect l="35585" t="94655" r="61283"/>
          <a:stretch/>
        </p:blipFill>
        <p:spPr>
          <a:xfrm>
            <a:off x="3201597" y="6431727"/>
            <a:ext cx="464909" cy="446306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5003829E-93F1-E44A-B35D-400F101873FB}"/>
              </a:ext>
            </a:extLst>
          </p:cNvPr>
          <p:cNvGrpSpPr/>
          <p:nvPr/>
        </p:nvGrpSpPr>
        <p:grpSpPr>
          <a:xfrm>
            <a:off x="58014" y="851373"/>
            <a:ext cx="921663" cy="684023"/>
            <a:chOff x="-74866" y="74543"/>
            <a:chExt cx="1228884" cy="912030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DF4261C-E511-8840-BA71-EB2D50D01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E4516C-62C6-534D-A065-94372534E785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9D4655E-228F-7349-977B-6C4135ACA77F}"/>
              </a:ext>
            </a:extLst>
          </p:cNvPr>
          <p:cNvGrpSpPr/>
          <p:nvPr/>
        </p:nvGrpSpPr>
        <p:grpSpPr>
          <a:xfrm>
            <a:off x="58016" y="3253534"/>
            <a:ext cx="921663" cy="1085910"/>
            <a:chOff x="-74866" y="4719589"/>
            <a:chExt cx="1228884" cy="1447879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EF5E878-8B96-F54E-9784-99D57CED7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1E2387-325F-634B-8209-3C5C20AC2996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Panel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2065977-1E6A-5944-980A-2BD1F0C448E0}"/>
              </a:ext>
            </a:extLst>
          </p:cNvPr>
          <p:cNvGrpSpPr/>
          <p:nvPr/>
        </p:nvGrpSpPr>
        <p:grpSpPr>
          <a:xfrm>
            <a:off x="58014" y="25292"/>
            <a:ext cx="921663" cy="799495"/>
            <a:chOff x="-69793" y="990686"/>
            <a:chExt cx="1228884" cy="1065992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21B1F1D-ECC2-0C4D-99DB-D3071CB8B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574D40F-BDA5-DB44-BB67-B9B408B8B6F7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This PC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E448399-1DFA-FA47-9B31-0E7E393EBD6D}"/>
              </a:ext>
            </a:extLst>
          </p:cNvPr>
          <p:cNvGrpSpPr/>
          <p:nvPr/>
        </p:nvGrpSpPr>
        <p:grpSpPr>
          <a:xfrm>
            <a:off x="58014" y="1528291"/>
            <a:ext cx="921663" cy="920873"/>
            <a:chOff x="-85482" y="2231948"/>
            <a:chExt cx="1228884" cy="122783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1460FE7-180D-1B4C-A2C3-592D0B6DE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144B6FF-7C72-D146-9208-E133C7321D6E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Recycle Bin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0465F83-F772-6045-BE70-5337E3874FB5}"/>
              </a:ext>
            </a:extLst>
          </p:cNvPr>
          <p:cNvGrpSpPr/>
          <p:nvPr/>
        </p:nvGrpSpPr>
        <p:grpSpPr>
          <a:xfrm>
            <a:off x="58015" y="2435755"/>
            <a:ext cx="921663" cy="881668"/>
            <a:chOff x="-135894" y="3517549"/>
            <a:chExt cx="1228884" cy="1175556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E5F60CF-FBED-8544-B0B8-7956639D7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A52883E-CFA3-E045-BB38-E8376C65753A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Network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5" name="Slide Zoom 94">
                <a:extLst>
                  <a:ext uri="{FF2B5EF4-FFF2-40B4-BE49-F238E27FC236}">
                    <a16:creationId xmlns:a16="http://schemas.microsoft.com/office/drawing/2014/main" id="{F1AEAE77-14B0-2A4D-8E1D-2A4F6BE61A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608" y="5411698"/>
              <a:ext cx="958069" cy="1076187"/>
            </p:xfrm>
            <a:graphic>
              <a:graphicData uri="http://schemas.microsoft.com/office/powerpoint/2016/slidezoom">
                <pslz:sldZm>
                  <pslz:sldZmObj sldId="264" cId="1868951248">
                    <pslz:zmPr id="{27F33FAA-3410-0547-814B-AB03460EA93A}" returnToParent="0" imageType="cover" transitionDur="1000">
                      <p166:blipFill xmlns:p166="http://schemas.microsoft.com/office/powerpoint/2016/6/main"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8069" cy="107618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5" name="Slide Zoom 94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F1AEAE77-14B0-2A4D-8E1D-2A4F6BE61A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08" y="5411698"/>
                <a:ext cx="958069" cy="107618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6" name="Slide Zoom 95">
                <a:extLst>
                  <a:ext uri="{FF2B5EF4-FFF2-40B4-BE49-F238E27FC236}">
                    <a16:creationId xmlns:a16="http://schemas.microsoft.com/office/drawing/2014/main" id="{629C638B-1680-3344-878C-AA92067403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01" y="4326219"/>
              <a:ext cx="953726" cy="1125853"/>
            </p:xfrm>
            <a:graphic>
              <a:graphicData uri="http://schemas.microsoft.com/office/powerpoint/2016/slidezoom">
                <pslz:sldZm>
                  <pslz:sldZmObj sldId="261" cId="782784690">
                    <pslz:zmPr id="{7D8F42AB-6E2F-7F40-971A-6E904710D81B}" returnToParent="0" imageType="cover" transitionDur="1000">
                      <p166:blipFill xmlns:p166="http://schemas.microsoft.com/office/powerpoint/2016/6/main"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3726" cy="11258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6" name="Slide Zoom 9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629C638B-1680-3344-878C-AA92067403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1" y="4326219"/>
                <a:ext cx="953726" cy="11258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749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C7EEAC-9BB7-4A7E-8630-7CBB39804DE3}"/>
              </a:ext>
            </a:extLst>
          </p:cNvPr>
          <p:cNvSpPr/>
          <p:nvPr/>
        </p:nvSpPr>
        <p:spPr>
          <a:xfrm>
            <a:off x="-1" y="0"/>
            <a:ext cx="9144001" cy="685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9F16C-1EAB-498D-8A58-C75A3E740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r="18617"/>
          <a:stretch/>
        </p:blipFill>
        <p:spPr>
          <a:xfrm>
            <a:off x="3740994" y="2718237"/>
            <a:ext cx="1662006" cy="1421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1CB171-975E-4C72-A081-23FC1C46475F}"/>
              </a:ext>
            </a:extLst>
          </p:cNvPr>
          <p:cNvSpPr txBox="1"/>
          <p:nvPr/>
        </p:nvSpPr>
        <p:spPr>
          <a:xfrm>
            <a:off x="1777804" y="1937203"/>
            <a:ext cx="55883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THANKS FOR WATCHING!</a:t>
            </a:r>
            <a:endParaRPr lang="vi-VN" sz="3300" b="1">
              <a:solidFill>
                <a:schemeClr val="bg1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52FC7-BC8B-5E47-8788-D3E7933B80ED}"/>
              </a:ext>
            </a:extLst>
          </p:cNvPr>
          <p:cNvSpPr txBox="1"/>
          <p:nvPr/>
        </p:nvSpPr>
        <p:spPr>
          <a:xfrm>
            <a:off x="1998119" y="4320633"/>
            <a:ext cx="51477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Shutting down</a:t>
            </a:r>
            <a:endParaRPr lang="vi-VN" sz="330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47637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4E35F16-B09E-154D-B2EF-692FB1E14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0"/>
            <a:ext cx="914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4E35F16-B09E-154D-B2EF-692FB1E14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0"/>
            <a:ext cx="914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2B930811-4FAF-CE44-A8E5-54BEBD03E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0"/>
            <a:ext cx="9143985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8BBDD0D-34A8-BD49-9B18-FDD19103C319}"/>
              </a:ext>
            </a:extLst>
          </p:cNvPr>
          <p:cNvGrpSpPr/>
          <p:nvPr/>
        </p:nvGrpSpPr>
        <p:grpSpPr>
          <a:xfrm>
            <a:off x="0" y="7083753"/>
            <a:ext cx="9208127" cy="460796"/>
            <a:chOff x="0" y="6262577"/>
            <a:chExt cx="12277502" cy="6143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74461C-DDA5-CB40-99A3-6CF566F5164C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E75CD13-AAC3-E643-97C4-D85555411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CEF0334-504B-1342-B686-1D9BEDFA7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BBC3797-C9F9-7740-BC26-687C0BF32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DCBB2FB-D5AA-B345-AE3E-8E95E10A7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49558C-5A7C-6A43-B8AC-969D0EBD5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1F8F6A-768D-CF42-842D-E046E0BE0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296E762-A659-1A43-8115-03A30B1ED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3A3DDE-7628-D34E-B6F9-3C329D63F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44FEBB-086D-5546-A35D-8A64F8198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532C794-DE9A-B540-BA05-53E1D041B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D08A6D-057C-5847-A3DC-402D2277067A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FB8383-3E71-104F-AF4E-980BC8E5ECED}"/>
              </a:ext>
            </a:extLst>
          </p:cNvPr>
          <p:cNvGrpSpPr/>
          <p:nvPr/>
        </p:nvGrpSpPr>
        <p:grpSpPr>
          <a:xfrm>
            <a:off x="-1669840" y="913158"/>
            <a:ext cx="921663" cy="684023"/>
            <a:chOff x="-74866" y="74543"/>
            <a:chExt cx="1228884" cy="91203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71BD8D5-62AA-ED4D-9EAB-854C167BC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F6F493-29C2-3949-AA5F-488CF6611324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F70C1F-8D4B-D947-9D7B-FF107263C69F}"/>
              </a:ext>
            </a:extLst>
          </p:cNvPr>
          <p:cNvGrpSpPr/>
          <p:nvPr/>
        </p:nvGrpSpPr>
        <p:grpSpPr>
          <a:xfrm>
            <a:off x="-4105227" y="3426531"/>
            <a:ext cx="921663" cy="1085910"/>
            <a:chOff x="-74866" y="4719589"/>
            <a:chExt cx="1228884" cy="144787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C1319AE-5C8A-4E48-92F8-398DC6DC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E2ADC4-CA23-F944-A4D0-96C66CB8CCAF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Panel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35C8C2-3D09-3F4A-B61E-ED0E439B0B2B}"/>
              </a:ext>
            </a:extLst>
          </p:cNvPr>
          <p:cNvGrpSpPr/>
          <p:nvPr/>
        </p:nvGrpSpPr>
        <p:grpSpPr>
          <a:xfrm>
            <a:off x="-921663" y="99434"/>
            <a:ext cx="921663" cy="799495"/>
            <a:chOff x="-69793" y="990686"/>
            <a:chExt cx="1228884" cy="1065992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767BD2-D90C-EF47-A22A-80AB44E05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8693FC-6154-A14D-9541-61CD9AD7BED3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This PC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953C842-F841-6441-876A-CFFEF53F9A3B}"/>
              </a:ext>
            </a:extLst>
          </p:cNvPr>
          <p:cNvGrpSpPr/>
          <p:nvPr/>
        </p:nvGrpSpPr>
        <p:grpSpPr>
          <a:xfrm>
            <a:off x="-2371293" y="1614790"/>
            <a:ext cx="921663" cy="920873"/>
            <a:chOff x="-85482" y="2231948"/>
            <a:chExt cx="1228884" cy="12278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B23C89E-B009-904D-8C90-828EE59B5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558F82-5FD4-4641-91DE-B11C4378D1B2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Recycle Bin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ADF7BF6-8B08-B941-81EB-265316FB6511}"/>
              </a:ext>
            </a:extLst>
          </p:cNvPr>
          <p:cNvGrpSpPr/>
          <p:nvPr/>
        </p:nvGrpSpPr>
        <p:grpSpPr>
          <a:xfrm>
            <a:off x="-3208369" y="2571681"/>
            <a:ext cx="921663" cy="881668"/>
            <a:chOff x="-135894" y="3517549"/>
            <a:chExt cx="1228884" cy="117555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0FF10A-7BB4-0A4D-867E-54CB27DD1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646AA1-BFC6-7343-A091-C9D657C8B55B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Network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781426F7-57F0-7444-8094-66815531A8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126991"/>
                  </p:ext>
                </p:extLst>
              </p:nvPr>
            </p:nvGraphicFramePr>
            <p:xfrm>
              <a:off x="-5917652" y="5436412"/>
              <a:ext cx="958069" cy="1076187"/>
            </p:xfrm>
            <a:graphic>
              <a:graphicData uri="http://schemas.microsoft.com/office/powerpoint/2016/slidezoom">
                <pslz:sldZm>
                  <pslz:sldZmObj sldId="264" cId="1868951248">
                    <pslz:zmPr id="{27F33FAA-3410-0547-814B-AB03460EA93A}" returnToParent="0" imageType="cover" transitionDur="1000">
                      <p166:blipFill xmlns:p166="http://schemas.microsoft.com/office/powerpoint/2016/6/main"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8069" cy="107618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781426F7-57F0-7444-8094-66815531A8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917652" y="5436412"/>
                <a:ext cx="958069" cy="107618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4" name="Slide Zoom 63">
                <a:extLst>
                  <a:ext uri="{FF2B5EF4-FFF2-40B4-BE49-F238E27FC236}">
                    <a16:creationId xmlns:a16="http://schemas.microsoft.com/office/drawing/2014/main" id="{8CA9D4CD-CFDC-2B4A-879A-EEB3B77329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831161"/>
                  </p:ext>
                </p:extLst>
              </p:nvPr>
            </p:nvGraphicFramePr>
            <p:xfrm>
              <a:off x="-5078920" y="4326219"/>
              <a:ext cx="953726" cy="1125853"/>
            </p:xfrm>
            <a:graphic>
              <a:graphicData uri="http://schemas.microsoft.com/office/powerpoint/2016/slidezoom">
                <pslz:sldZm>
                  <pslz:sldZmObj sldId="261" cId="782784690">
                    <pslz:zmPr id="{7D8F42AB-6E2F-7F40-971A-6E904710D81B}" returnToParent="0" imageType="cover" transitionDur="1000">
                      <p166:blipFill xmlns:p166="http://schemas.microsoft.com/office/powerpoint/2016/6/main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3726" cy="11258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4" name="Slide Zoom 63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8CA9D4CD-CFDC-2B4A-879A-EEB3B7732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78920" y="4326219"/>
                <a:ext cx="953726" cy="11258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753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2B930811-4FAF-CE44-A8E5-54BEBD03E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0"/>
            <a:ext cx="9143985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8BBDD0D-34A8-BD49-9B18-FDD19103C319}"/>
              </a:ext>
            </a:extLst>
          </p:cNvPr>
          <p:cNvGrpSpPr/>
          <p:nvPr/>
        </p:nvGrpSpPr>
        <p:grpSpPr>
          <a:xfrm>
            <a:off x="0" y="7083753"/>
            <a:ext cx="9208127" cy="460796"/>
            <a:chOff x="0" y="6262577"/>
            <a:chExt cx="12277502" cy="6143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74461C-DDA5-CB40-99A3-6CF566F5164C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E75CD13-AAC3-E643-97C4-D85555411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CEF0334-504B-1342-B686-1D9BEDFA7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BBC3797-C9F9-7740-BC26-687C0BF32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DCBB2FB-D5AA-B345-AE3E-8E95E10A7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49558C-5A7C-6A43-B8AC-969D0EBD5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1F8F6A-768D-CF42-842D-E046E0BE0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296E762-A659-1A43-8115-03A30B1ED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3A3DDE-7628-D34E-B6F9-3C329D63F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44FEBB-086D-5546-A35D-8A64F8198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532C794-DE9A-B540-BA05-53E1D041B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D08A6D-057C-5847-A3DC-402D2277067A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FB8383-3E71-104F-AF4E-980BC8E5ECED}"/>
              </a:ext>
            </a:extLst>
          </p:cNvPr>
          <p:cNvGrpSpPr/>
          <p:nvPr/>
        </p:nvGrpSpPr>
        <p:grpSpPr>
          <a:xfrm>
            <a:off x="-1669840" y="913158"/>
            <a:ext cx="921663" cy="684023"/>
            <a:chOff x="-74866" y="74543"/>
            <a:chExt cx="1228884" cy="91203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71BD8D5-62AA-ED4D-9EAB-854C167BC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F6F493-29C2-3949-AA5F-488CF6611324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F70C1F-8D4B-D947-9D7B-FF107263C69F}"/>
              </a:ext>
            </a:extLst>
          </p:cNvPr>
          <p:cNvGrpSpPr/>
          <p:nvPr/>
        </p:nvGrpSpPr>
        <p:grpSpPr>
          <a:xfrm>
            <a:off x="-4105227" y="3426531"/>
            <a:ext cx="921663" cy="1085910"/>
            <a:chOff x="-74866" y="4719589"/>
            <a:chExt cx="1228884" cy="144787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C1319AE-5C8A-4E48-92F8-398DC6DC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E2ADC4-CA23-F944-A4D0-96C66CB8CCAF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Panel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35C8C2-3D09-3F4A-B61E-ED0E439B0B2B}"/>
              </a:ext>
            </a:extLst>
          </p:cNvPr>
          <p:cNvGrpSpPr/>
          <p:nvPr/>
        </p:nvGrpSpPr>
        <p:grpSpPr>
          <a:xfrm>
            <a:off x="-921663" y="99434"/>
            <a:ext cx="921663" cy="799495"/>
            <a:chOff x="-69793" y="990686"/>
            <a:chExt cx="1228884" cy="1065992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767BD2-D90C-EF47-A22A-80AB44E05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8693FC-6154-A14D-9541-61CD9AD7BED3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This PC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953C842-F841-6441-876A-CFFEF53F9A3B}"/>
              </a:ext>
            </a:extLst>
          </p:cNvPr>
          <p:cNvGrpSpPr/>
          <p:nvPr/>
        </p:nvGrpSpPr>
        <p:grpSpPr>
          <a:xfrm>
            <a:off x="-2371293" y="1614790"/>
            <a:ext cx="921663" cy="920873"/>
            <a:chOff x="-85482" y="2231948"/>
            <a:chExt cx="1228884" cy="12278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B23C89E-B009-904D-8C90-828EE59B5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558F82-5FD4-4641-91DE-B11C4378D1B2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Recycle Bin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ADF7BF6-8B08-B941-81EB-265316FB6511}"/>
              </a:ext>
            </a:extLst>
          </p:cNvPr>
          <p:cNvGrpSpPr/>
          <p:nvPr/>
        </p:nvGrpSpPr>
        <p:grpSpPr>
          <a:xfrm>
            <a:off x="-3208369" y="2571681"/>
            <a:ext cx="921663" cy="881668"/>
            <a:chOff x="-135894" y="3517549"/>
            <a:chExt cx="1228884" cy="117555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0FF10A-7BB4-0A4D-867E-54CB27DD1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646AA1-BFC6-7343-A091-C9D657C8B55B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Network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781426F7-57F0-7444-8094-66815531A8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126991"/>
                  </p:ext>
                </p:extLst>
              </p:nvPr>
            </p:nvGraphicFramePr>
            <p:xfrm>
              <a:off x="-5917652" y="5436412"/>
              <a:ext cx="958069" cy="1076187"/>
            </p:xfrm>
            <a:graphic>
              <a:graphicData uri="http://schemas.microsoft.com/office/powerpoint/2016/slidezoom">
                <pslz:sldZm>
                  <pslz:sldZmObj sldId="264" cId="1868951248">
                    <pslz:zmPr id="{27F33FAA-3410-0547-814B-AB03460EA93A}" returnToParent="0" imageType="cover" transitionDur="1000">
                      <p166:blipFill xmlns:p166="http://schemas.microsoft.com/office/powerpoint/2016/6/main"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8069" cy="107618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781426F7-57F0-7444-8094-66815531A8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917652" y="5436412"/>
                <a:ext cx="958069" cy="107618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4" name="Slide Zoom 63">
                <a:extLst>
                  <a:ext uri="{FF2B5EF4-FFF2-40B4-BE49-F238E27FC236}">
                    <a16:creationId xmlns:a16="http://schemas.microsoft.com/office/drawing/2014/main" id="{8CA9D4CD-CFDC-2B4A-879A-EEB3B77329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831161"/>
                  </p:ext>
                </p:extLst>
              </p:nvPr>
            </p:nvGraphicFramePr>
            <p:xfrm>
              <a:off x="-5078920" y="4326219"/>
              <a:ext cx="953726" cy="1125853"/>
            </p:xfrm>
            <a:graphic>
              <a:graphicData uri="http://schemas.microsoft.com/office/powerpoint/2016/slidezoom">
                <pslz:sldZm>
                  <pslz:sldZmObj sldId="261" cId="782784690">
                    <pslz:zmPr id="{7D8F42AB-6E2F-7F40-971A-6E904710D81B}" returnToParent="0" imageType="cover" transitionDur="1000">
                      <p166:blipFill xmlns:p166="http://schemas.microsoft.com/office/powerpoint/2016/6/main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3726" cy="11258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4" name="Slide Zoom 63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8CA9D4CD-CFDC-2B4A-879A-EEB3B7732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78920" y="4326219"/>
                <a:ext cx="953726" cy="11258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753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A7C290F-71F4-8544-83B7-C08E3543B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0"/>
            <a:ext cx="9143985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BB20B9-42DF-264C-BD56-7D73AFD9D1CF}"/>
              </a:ext>
            </a:extLst>
          </p:cNvPr>
          <p:cNvGrpSpPr/>
          <p:nvPr/>
        </p:nvGrpSpPr>
        <p:grpSpPr>
          <a:xfrm>
            <a:off x="58014" y="851373"/>
            <a:ext cx="921663" cy="684023"/>
            <a:chOff x="-74866" y="74543"/>
            <a:chExt cx="1228884" cy="9120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34779C-F0AC-2C4E-998D-EE341C3F4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5C1143-4FA9-0047-929C-470F4D53C1F5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1C5E0A-A9B7-1F42-B920-226AF946A2DB}"/>
              </a:ext>
            </a:extLst>
          </p:cNvPr>
          <p:cNvGrpSpPr/>
          <p:nvPr/>
        </p:nvGrpSpPr>
        <p:grpSpPr>
          <a:xfrm>
            <a:off x="58016" y="3253534"/>
            <a:ext cx="921663" cy="1085910"/>
            <a:chOff x="-74866" y="4719589"/>
            <a:chExt cx="1228884" cy="144787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009B54-6CDA-DD43-A6ED-7C4AA699E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B39EC3-FCC1-004F-8FA0-B6D060893AC0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Panel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FAA341-133F-AE40-8159-D6D12A11168A}"/>
              </a:ext>
            </a:extLst>
          </p:cNvPr>
          <p:cNvGrpSpPr/>
          <p:nvPr/>
        </p:nvGrpSpPr>
        <p:grpSpPr>
          <a:xfrm>
            <a:off x="0" y="6409079"/>
            <a:ext cx="9208127" cy="460796"/>
            <a:chOff x="0" y="6262577"/>
            <a:chExt cx="12277502" cy="61439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66F265-BE11-8C4C-9028-32682960D669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BFF9753-DF51-A248-93ED-9B5B6D3A1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F5C120E-61BF-4248-829D-61598BE1F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051F543-1210-7D43-84AA-19C7B8BA5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18B3B5A-03DB-0A41-8C46-401C2018F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12BB498-A9D3-BD47-BC46-5B868B278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A9BD1D2-EFCF-D84B-82E6-7E4F75B8C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944A545-3699-B64C-8546-81F384F3A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89174F3-C6C9-FB4E-9237-BBA7FA215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CAC37D-812B-9943-AE84-E9D7D29DA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DA3FEF-459C-0849-8FB9-9A1592CC6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8B4052-507B-674A-A14A-B483F37622DC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B33C99-EE7A-5241-8D6B-215A7DBCBED5}"/>
              </a:ext>
            </a:extLst>
          </p:cNvPr>
          <p:cNvGrpSpPr/>
          <p:nvPr/>
        </p:nvGrpSpPr>
        <p:grpSpPr>
          <a:xfrm>
            <a:off x="58014" y="25292"/>
            <a:ext cx="921663" cy="799495"/>
            <a:chOff x="-69793" y="990686"/>
            <a:chExt cx="1228884" cy="106599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B536D3D-3327-164B-8BB4-37918019E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07E2ED-3FF7-F949-A356-69E88D5C96D7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This PC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B1AE48-1B4B-9344-972F-801E6BC71D9D}"/>
              </a:ext>
            </a:extLst>
          </p:cNvPr>
          <p:cNvGrpSpPr/>
          <p:nvPr/>
        </p:nvGrpSpPr>
        <p:grpSpPr>
          <a:xfrm>
            <a:off x="58014" y="1528291"/>
            <a:ext cx="921663" cy="920873"/>
            <a:chOff x="-85482" y="2231948"/>
            <a:chExt cx="1228884" cy="122783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FDC815C-96C6-9841-92D3-B987D89F3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C737F3-9DCE-7B44-90F0-EEDCE5E55399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Recycle Bin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069294-7525-914E-8D44-7C7A0C0B22E7}"/>
              </a:ext>
            </a:extLst>
          </p:cNvPr>
          <p:cNvGrpSpPr/>
          <p:nvPr/>
        </p:nvGrpSpPr>
        <p:grpSpPr>
          <a:xfrm>
            <a:off x="58015" y="2435755"/>
            <a:ext cx="921663" cy="881668"/>
            <a:chOff x="-135894" y="3517549"/>
            <a:chExt cx="1228884" cy="117555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B1378B0-463F-5A41-A680-8816075E1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02E52E-DCD6-AD43-B31F-1CA438026287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Network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DF94AC13-84DC-4440-9447-7AD766F8F0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1658894"/>
                  </p:ext>
                </p:extLst>
              </p:nvPr>
            </p:nvGraphicFramePr>
            <p:xfrm>
              <a:off x="21608" y="5411698"/>
              <a:ext cx="958069" cy="1076187"/>
            </p:xfrm>
            <a:graphic>
              <a:graphicData uri="http://schemas.microsoft.com/office/powerpoint/2016/slidezoom">
                <pslz:sldZm>
                  <pslz:sldZmObj sldId="264" cId="1868951248">
                    <pslz:zmPr id="{27F33FAA-3410-0547-814B-AB03460EA93A}" returnToParent="0" imageType="cover" transitionDur="1000">
                      <p166:blipFill xmlns:p166="http://schemas.microsoft.com/office/powerpoint/2016/6/main"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8069" cy="107618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Slide Zoom 53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DF94AC13-84DC-4440-9447-7AD766F8F0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08" y="5411698"/>
                <a:ext cx="958069" cy="107618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C74E5DE9-D1D4-294E-8222-FB604042A0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173383"/>
                  </p:ext>
                </p:extLst>
              </p:nvPr>
            </p:nvGraphicFramePr>
            <p:xfrm>
              <a:off x="43201" y="4326219"/>
              <a:ext cx="953726" cy="1125853"/>
            </p:xfrm>
            <a:graphic>
              <a:graphicData uri="http://schemas.microsoft.com/office/powerpoint/2016/slidezoom">
                <pslz:sldZm>
                  <pslz:sldZmObj sldId="261" cId="782784690">
                    <pslz:zmPr id="{7D8F42AB-6E2F-7F40-971A-6E904710D81B}" returnToParent="0" imageType="cover" transitionDur="1000">
                      <p166:blipFill xmlns:p166="http://schemas.microsoft.com/office/powerpoint/2016/6/main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3726" cy="11258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C74E5DE9-D1D4-294E-8222-FB604042A0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1" y="4326219"/>
                <a:ext cx="953726" cy="11258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60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-1"/>
            <a:ext cx="9143985" cy="641293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409268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56150" y="913158"/>
            <a:ext cx="921663" cy="684023"/>
            <a:chOff x="-74866" y="74543"/>
            <a:chExt cx="1228884" cy="91203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64112" y="1752525"/>
            <a:ext cx="921663" cy="799495"/>
            <a:chOff x="-69793" y="990686"/>
            <a:chExt cx="1228884" cy="106599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PC này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64112" y="2599909"/>
            <a:ext cx="921663" cy="920873"/>
            <a:chOff x="-85482" y="2231948"/>
            <a:chExt cx="1228884" cy="122783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Thùng rác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72586" y="3529522"/>
            <a:ext cx="921663" cy="881668"/>
            <a:chOff x="-135894" y="3517549"/>
            <a:chExt cx="1228884" cy="117555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Mạng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42098" y="4403602"/>
            <a:ext cx="921663" cy="1085910"/>
            <a:chOff x="-74866" y="4719589"/>
            <a:chExt cx="1228884" cy="144787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Panel điều khiển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849077" y="859221"/>
            <a:ext cx="921663" cy="933414"/>
            <a:chOff x="992163" y="8905"/>
            <a:chExt cx="1228884" cy="124455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Thành viên trong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815039" y="1767221"/>
            <a:ext cx="921663" cy="993483"/>
            <a:chOff x="1086718" y="1213294"/>
            <a:chExt cx="1228884" cy="132464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Nội dung bài học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815039" y="2753888"/>
            <a:ext cx="921663" cy="786367"/>
            <a:chOff x="1077231" y="3710756"/>
            <a:chExt cx="1228884" cy="10484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Kết luận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834817" y="3628993"/>
            <a:ext cx="921663" cy="797693"/>
            <a:chOff x="1113089" y="3695655"/>
            <a:chExt cx="1228884" cy="106359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Tổng kết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0"/>
            <a:ext cx="9144000" cy="642610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/>
        </p:blipFill>
        <p:spPr>
          <a:xfrm>
            <a:off x="7999609" y="-138"/>
            <a:ext cx="1122422" cy="3136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F9C8DF-7130-834E-A38C-33307E0823E3}"/>
              </a:ext>
            </a:extLst>
          </p:cNvPr>
          <p:cNvGrpSpPr/>
          <p:nvPr/>
        </p:nvGrpSpPr>
        <p:grpSpPr>
          <a:xfrm>
            <a:off x="2190390" y="2384170"/>
            <a:ext cx="4763219" cy="1657761"/>
            <a:chOff x="2190389" y="2738085"/>
            <a:chExt cx="4763219" cy="165776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27D7091-1590-47E4-A0DD-12DD9CC8E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43647" t="37719" r="43551" b="42112"/>
            <a:stretch/>
          </p:blipFill>
          <p:spPr>
            <a:xfrm>
              <a:off x="3792381" y="2738085"/>
              <a:ext cx="1559237" cy="138182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B40B5-026D-4E55-B699-F03472948214}"/>
                </a:ext>
              </a:extLst>
            </p:cNvPr>
            <p:cNvSpPr txBox="1"/>
            <p:nvPr/>
          </p:nvSpPr>
          <p:spPr>
            <a:xfrm>
              <a:off x="2190389" y="3811071"/>
              <a:ext cx="47632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Thành viên trong nhóm</a:t>
              </a:r>
              <a:endParaRPr lang="vi-VN" sz="3200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78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-1"/>
            <a:ext cx="9143985" cy="641293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409268"/>
            <a:ext cx="9208127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56150" y="913158"/>
            <a:ext cx="921663" cy="684023"/>
            <a:chOff x="-74866" y="74543"/>
            <a:chExt cx="1228884" cy="91203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64112" y="1752525"/>
            <a:ext cx="921663" cy="799495"/>
            <a:chOff x="-69793" y="990686"/>
            <a:chExt cx="1228884" cy="106599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PC này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64112" y="2599909"/>
            <a:ext cx="921663" cy="920873"/>
            <a:chOff x="-85482" y="2231948"/>
            <a:chExt cx="1228884" cy="122783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Thùng rác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72586" y="3529522"/>
            <a:ext cx="921663" cy="881668"/>
            <a:chOff x="-135894" y="3517549"/>
            <a:chExt cx="1228884" cy="117555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Mạng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42098" y="4403602"/>
            <a:ext cx="921663" cy="1085910"/>
            <a:chOff x="-74866" y="4719589"/>
            <a:chExt cx="1228884" cy="144787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Panel điều khiển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849077" y="859221"/>
            <a:ext cx="921663" cy="933414"/>
            <a:chOff x="992163" y="8905"/>
            <a:chExt cx="1228884" cy="124455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Thành viên trong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815039" y="1767221"/>
            <a:ext cx="921663" cy="993483"/>
            <a:chOff x="1086718" y="1213294"/>
            <a:chExt cx="1228884" cy="132464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Nội dung bài học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815039" y="2753888"/>
            <a:ext cx="921663" cy="786367"/>
            <a:chOff x="1077231" y="3710756"/>
            <a:chExt cx="1228884" cy="10484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Kết luận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834817" y="3628993"/>
            <a:ext cx="921663" cy="797693"/>
            <a:chOff x="1113089" y="3695655"/>
            <a:chExt cx="1228884" cy="106359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Tổng kết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0"/>
            <a:ext cx="9144000" cy="642610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/>
        </p:blipFill>
        <p:spPr>
          <a:xfrm>
            <a:off x="7999609" y="-138"/>
            <a:ext cx="1122422" cy="3136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F9C8DF-7130-834E-A38C-33307E0823E3}"/>
              </a:ext>
            </a:extLst>
          </p:cNvPr>
          <p:cNvGrpSpPr/>
          <p:nvPr/>
        </p:nvGrpSpPr>
        <p:grpSpPr>
          <a:xfrm>
            <a:off x="2190390" y="2384170"/>
            <a:ext cx="4763219" cy="1657761"/>
            <a:chOff x="2190389" y="2738085"/>
            <a:chExt cx="4763219" cy="165776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27D7091-1590-47E4-A0DD-12DD9CC8E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43647" t="37719" r="43551" b="42112"/>
            <a:stretch/>
          </p:blipFill>
          <p:spPr>
            <a:xfrm>
              <a:off x="3792381" y="2738085"/>
              <a:ext cx="1559237" cy="138182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2B40B5-026D-4E55-B699-F03472948214}"/>
                </a:ext>
              </a:extLst>
            </p:cNvPr>
            <p:cNvSpPr txBox="1"/>
            <p:nvPr/>
          </p:nvSpPr>
          <p:spPr>
            <a:xfrm>
              <a:off x="2190389" y="3811071"/>
              <a:ext cx="47632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Thành viên trong nhóm</a:t>
              </a:r>
              <a:endParaRPr lang="vi-VN" sz="3200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78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15" y="857250"/>
            <a:ext cx="9143985" cy="555457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5008" y="6415885"/>
            <a:ext cx="9198000" cy="460796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825">
                  <a:solidFill>
                    <a:schemeClr val="bg1"/>
                  </a:solidFill>
                </a:rPr>
                <a:t>08/08/2021</a:t>
              </a:r>
              <a:endParaRPr lang="vi-VN" sz="825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56150" y="913158"/>
            <a:ext cx="921663" cy="684023"/>
            <a:chOff x="-74866" y="74543"/>
            <a:chExt cx="1228884" cy="91203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Tên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64112" y="1752525"/>
            <a:ext cx="921663" cy="799495"/>
            <a:chOff x="-69793" y="990686"/>
            <a:chExt cx="1228884" cy="106599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PC này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64112" y="2599909"/>
            <a:ext cx="921663" cy="920873"/>
            <a:chOff x="-85482" y="2231948"/>
            <a:chExt cx="1228884" cy="122783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Thùng rác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72586" y="3529522"/>
            <a:ext cx="921663" cy="881668"/>
            <a:chOff x="-135894" y="3517549"/>
            <a:chExt cx="1228884" cy="117555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Mạng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42098" y="4403602"/>
            <a:ext cx="921663" cy="1085910"/>
            <a:chOff x="-74866" y="4719589"/>
            <a:chExt cx="1228884" cy="144787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Panel điều khiển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849077" y="859221"/>
            <a:ext cx="921663" cy="933414"/>
            <a:chOff x="992163" y="8905"/>
            <a:chExt cx="1228884" cy="124455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Thành viên trong nhóm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815039" y="1767221"/>
            <a:ext cx="921663" cy="993483"/>
            <a:chOff x="1086718" y="1213294"/>
            <a:chExt cx="1228884" cy="132464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Nội dung bài học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815039" y="2753888"/>
            <a:ext cx="921663" cy="786367"/>
            <a:chOff x="1077231" y="3710756"/>
            <a:chExt cx="1228884" cy="10484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Kết luận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834817" y="3628993"/>
            <a:ext cx="921663" cy="797693"/>
            <a:chOff x="1113089" y="3695655"/>
            <a:chExt cx="1228884" cy="106359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Tổng kết</a:t>
              </a:r>
              <a:endParaRPr lang="vi-VN" sz="12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524" y="-4919"/>
            <a:ext cx="9144000" cy="642663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350"/>
          </a:p>
        </p:txBody>
      </p:sp>
      <p:pic>
        <p:nvPicPr>
          <p:cNvPr id="55" name="Picture 54">
            <a:hlinkClick r:id="rId29" action="ppaction://hlinksldjump"/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91385" b="95720"/>
          <a:stretch/>
        </p:blipFill>
        <p:spPr>
          <a:xfrm>
            <a:off x="8021564" y="19464"/>
            <a:ext cx="1122422" cy="31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F61AE-EB38-44F2-B69F-CF9E0FBF6AC5}"/>
              </a:ext>
            </a:extLst>
          </p:cNvPr>
          <p:cNvSpPr txBox="1"/>
          <p:nvPr/>
        </p:nvSpPr>
        <p:spPr>
          <a:xfrm>
            <a:off x="1013560" y="1388153"/>
            <a:ext cx="121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Nhóm 7</a:t>
            </a:r>
            <a:endParaRPr lang="vi-VN" b="1">
              <a:solidFill>
                <a:schemeClr val="bg1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FB300-4881-4507-95F4-459D73F86814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69538" r="80534" b="27102"/>
          <a:stretch/>
        </p:blipFill>
        <p:spPr>
          <a:xfrm>
            <a:off x="-2959" y="5284639"/>
            <a:ext cx="1982729" cy="19244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D1F9D5E-C8E1-4446-B705-9B26C700B332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14818" r="80534" b="78470"/>
          <a:stretch/>
        </p:blipFill>
        <p:spPr>
          <a:xfrm>
            <a:off x="0" y="1998870"/>
            <a:ext cx="1982729" cy="3844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0FE5667-7E74-4102-8311-4A3AEE8F26B7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21776" r="80534" b="71846"/>
          <a:stretch/>
        </p:blipFill>
        <p:spPr>
          <a:xfrm>
            <a:off x="0" y="2398499"/>
            <a:ext cx="1982729" cy="36538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9E16C26-E0C7-465E-B18E-C540D99B7316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27543" r="86105" b="68434"/>
          <a:stretch/>
        </p:blipFill>
        <p:spPr>
          <a:xfrm>
            <a:off x="0" y="2767261"/>
            <a:ext cx="1415322" cy="23047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6AF93C0-9A7E-4086-8892-9C4EBBBC4971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32267" r="80534" b="63301"/>
          <a:stretch/>
        </p:blipFill>
        <p:spPr>
          <a:xfrm>
            <a:off x="-168" y="3039547"/>
            <a:ext cx="1982729" cy="25391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786D277-CA09-4AFC-AE5F-9B7BD3B156D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36345" r="80534" b="59223"/>
          <a:stretch/>
        </p:blipFill>
        <p:spPr>
          <a:xfrm>
            <a:off x="-168" y="3303046"/>
            <a:ext cx="1982729" cy="2539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C63A4F5-83C9-40EE-A748-5876CC4D141C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41210" r="80534" b="54358"/>
          <a:stretch/>
        </p:blipFill>
        <p:spPr>
          <a:xfrm>
            <a:off x="-168" y="3622371"/>
            <a:ext cx="1982729" cy="2539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FC9FDA6-2BB3-4438-AB42-798ACAD2C7A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45707" r="80534" b="49861"/>
          <a:stretch/>
        </p:blipFill>
        <p:spPr>
          <a:xfrm>
            <a:off x="-168" y="3914417"/>
            <a:ext cx="1982729" cy="2539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45E8E0E-F761-4148-97F1-4D69BDD27C31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50699" r="80534" b="44869"/>
          <a:stretch/>
        </p:blipFill>
        <p:spPr>
          <a:xfrm>
            <a:off x="-168" y="4215654"/>
            <a:ext cx="1982729" cy="25391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C210B23-165B-4EC0-83E9-A38DF2EABBB3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54708" r="80534" b="40520"/>
          <a:stretch/>
        </p:blipFill>
        <p:spPr>
          <a:xfrm>
            <a:off x="0" y="4448655"/>
            <a:ext cx="1982729" cy="27339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2438C0F-61F9-4BA8-BB52-48D1C08A20E3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59718" r="80534" b="35850"/>
          <a:stretch/>
        </p:blipFill>
        <p:spPr>
          <a:xfrm>
            <a:off x="5640" y="4728251"/>
            <a:ext cx="1982729" cy="25391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03C2ECD-3ED3-4DC5-A46D-95C07695E41E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64465" r="80534" b="30763"/>
          <a:stretch/>
        </p:blipFill>
        <p:spPr>
          <a:xfrm>
            <a:off x="-6362" y="4995848"/>
            <a:ext cx="1982729" cy="27339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ACCFE08-95A2-420A-AA54-352888D96F59}"/>
              </a:ext>
            </a:extLst>
          </p:cNvPr>
          <p:cNvSpPr txBox="1"/>
          <p:nvPr/>
        </p:nvSpPr>
        <p:spPr>
          <a:xfrm>
            <a:off x="3383167" y="479141"/>
            <a:ext cx="4387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Thành viên trong nhóm</a:t>
            </a:r>
            <a:endParaRPr lang="vi-VN" sz="3000" b="1">
              <a:solidFill>
                <a:schemeClr val="bg1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EC3AEA1-85E1-4AA5-B22F-B2A6D7863159}"/>
              </a:ext>
            </a:extLst>
          </p:cNvPr>
          <p:cNvSpPr txBox="1"/>
          <p:nvPr/>
        </p:nvSpPr>
        <p:spPr>
          <a:xfrm>
            <a:off x="2031559" y="7044064"/>
            <a:ext cx="9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Hột Mít</a:t>
            </a:r>
            <a:endParaRPr lang="vi-VN" b="1">
              <a:solidFill>
                <a:schemeClr val="bg1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70C1310-4E9F-4343-89CA-5C4274D4B0E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8667" y="1210671"/>
            <a:ext cx="705600" cy="705600"/>
          </a:xfrm>
          <a:prstGeom prst="ellipse">
            <a:avLst/>
          </a:prstGeom>
          <a:ln w="38100">
            <a:gradFill flip="none" rotWithShape="1">
              <a:gsLst>
                <a:gs pos="25000">
                  <a:srgbClr val="FA7E1E"/>
                </a:gs>
                <a:gs pos="0">
                  <a:srgbClr val="FEDA75"/>
                </a:gs>
                <a:gs pos="50000">
                  <a:srgbClr val="D62976"/>
                </a:gs>
                <a:gs pos="75000">
                  <a:srgbClr val="962FBF"/>
                </a:gs>
                <a:gs pos="100000">
                  <a:srgbClr val="4F5BD5"/>
                </a:gs>
              </a:gsLst>
              <a:lin ang="18900000" scaled="1"/>
              <a:tileRect/>
            </a:gra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08DB427-7494-4F45-A903-A16C2554F291}"/>
              </a:ext>
            </a:extLst>
          </p:cNvPr>
          <p:cNvSpPr txBox="1"/>
          <p:nvPr/>
        </p:nvSpPr>
        <p:spPr>
          <a:xfrm>
            <a:off x="6866341" y="5517775"/>
            <a:ext cx="104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Lê Duy</a:t>
            </a:r>
            <a:endParaRPr lang="vi-VN" b="1">
              <a:solidFill>
                <a:schemeClr val="bg1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DAAF748-F572-4B4E-B658-16F26EDF242B}"/>
              </a:ext>
            </a:extLst>
          </p:cNvPr>
          <p:cNvSpPr txBox="1"/>
          <p:nvPr/>
        </p:nvSpPr>
        <p:spPr>
          <a:xfrm>
            <a:off x="2672991" y="3090791"/>
            <a:ext cx="23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Nguyễn Khoa Văn</a:t>
            </a:r>
            <a:endParaRPr lang="vi-VN" b="1">
              <a:solidFill>
                <a:schemeClr val="bg1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5EA45D-9613-9347-8290-BBCD85B96D37}"/>
              </a:ext>
            </a:extLst>
          </p:cNvPr>
          <p:cNvSpPr txBox="1"/>
          <p:nvPr/>
        </p:nvSpPr>
        <p:spPr>
          <a:xfrm>
            <a:off x="2718608" y="5517775"/>
            <a:ext cx="23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Trần Quốc Thanh</a:t>
            </a:r>
            <a:endParaRPr lang="vi-VN" b="1">
              <a:solidFill>
                <a:schemeClr val="bg1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2ABD7531-E686-0F40-8430-87453BEC4B5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39736" b="55871" l="44927" r="55169"/>
                    </a14:imgEffect>
                  </a14:imgLayer>
                </a14:imgProps>
              </a:ext>
            </a:extLst>
          </a:blip>
          <a:srcRect l="43647" t="37719" r="43551" b="42112"/>
          <a:stretch/>
        </p:blipFill>
        <p:spPr>
          <a:xfrm>
            <a:off x="89381" y="127656"/>
            <a:ext cx="614676" cy="544738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22B9CF33-9178-6E46-9AEB-6D0C2AA52723}"/>
              </a:ext>
            </a:extLst>
          </p:cNvPr>
          <p:cNvSpPr txBox="1"/>
          <p:nvPr/>
        </p:nvSpPr>
        <p:spPr>
          <a:xfrm>
            <a:off x="554503" y="205383"/>
            <a:ext cx="293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Thành viên trong nhóm</a:t>
            </a:r>
            <a:endParaRPr lang="vi-VN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B7ACA2C-1403-6A48-99D2-2E213ECF3CE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84" y="1196303"/>
            <a:ext cx="1800000" cy="180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7B9082E-E66A-944C-9E3C-AA0B5FA96CF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584" y="3576508"/>
            <a:ext cx="1800000" cy="180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08570F2-97D8-6944-89E4-E9F8E180E95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833"/>
          <a:stretch/>
        </p:blipFill>
        <p:spPr>
          <a:xfrm>
            <a:off x="6487252" y="3570184"/>
            <a:ext cx="1800000" cy="180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44F4E39-E147-1E48-920B-2F4BF4F381C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2225" y="1191110"/>
            <a:ext cx="1800000" cy="180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gradFill flip="none" rotWithShape="1">
              <a:gsLst>
                <a:gs pos="0">
                  <a:srgbClr val="FEDA75"/>
                </a:gs>
                <a:gs pos="25000">
                  <a:srgbClr val="FA7E1E"/>
                </a:gs>
                <a:gs pos="50000">
                  <a:srgbClr val="D62976"/>
                </a:gs>
                <a:gs pos="100000">
                  <a:srgbClr val="4F5BD5"/>
                </a:gs>
                <a:gs pos="75000">
                  <a:srgbClr val="962FBF"/>
                </a:gs>
              </a:gsLst>
              <a:lin ang="18900000" scaled="1"/>
              <a:tileRect/>
            </a:gra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798402E-5A7D-FB47-8CA5-D0CC212CE628}"/>
              </a:ext>
            </a:extLst>
          </p:cNvPr>
          <p:cNvSpPr txBox="1"/>
          <p:nvPr/>
        </p:nvSpPr>
        <p:spPr>
          <a:xfrm>
            <a:off x="6214687" y="3071951"/>
            <a:ext cx="23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Võ Duy Thái</a:t>
            </a:r>
            <a:endParaRPr lang="vi-VN" b="1">
              <a:solidFill>
                <a:schemeClr val="bg1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1287</TotalTime>
  <Words>2014</Words>
  <Application>Microsoft Macintosh PowerPoint</Application>
  <PresentationFormat>On-screen Show (4:3)</PresentationFormat>
  <Paragraphs>341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Segoe UI</vt:lpstr>
      <vt:lpstr>SF Pro Heavy</vt:lpstr>
      <vt:lpstr>SF Pro Semibold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Anthony Trần</cp:lastModifiedBy>
  <cp:revision>41</cp:revision>
  <dcterms:created xsi:type="dcterms:W3CDTF">2021-08-08T02:47:17Z</dcterms:created>
  <dcterms:modified xsi:type="dcterms:W3CDTF">2023-10-15T16:05:43Z</dcterms:modified>
</cp:coreProperties>
</file>